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3" r:id="rId2"/>
  </p:sldMasterIdLst>
  <p:notesMasterIdLst>
    <p:notesMasterId r:id="rId120"/>
  </p:notesMasterIdLst>
  <p:sldIdLst>
    <p:sldId id="257" r:id="rId3"/>
    <p:sldId id="258" r:id="rId4"/>
    <p:sldId id="2269" r:id="rId5"/>
    <p:sldId id="259" r:id="rId6"/>
    <p:sldId id="2242" r:id="rId7"/>
    <p:sldId id="2243" r:id="rId8"/>
    <p:sldId id="2240" r:id="rId9"/>
    <p:sldId id="1906" r:id="rId10"/>
    <p:sldId id="1861" r:id="rId11"/>
    <p:sldId id="1907" r:id="rId12"/>
    <p:sldId id="1893" r:id="rId13"/>
    <p:sldId id="1903" r:id="rId14"/>
    <p:sldId id="1857" r:id="rId15"/>
    <p:sldId id="2237" r:id="rId16"/>
    <p:sldId id="1670" r:id="rId17"/>
    <p:sldId id="1895" r:id="rId18"/>
    <p:sldId id="2239" r:id="rId19"/>
    <p:sldId id="2244" r:id="rId20"/>
    <p:sldId id="2249" r:id="rId21"/>
    <p:sldId id="2248" r:id="rId22"/>
    <p:sldId id="1862" r:id="rId23"/>
    <p:sldId id="2246" r:id="rId24"/>
    <p:sldId id="1911" r:id="rId25"/>
    <p:sldId id="1921" r:id="rId26"/>
    <p:sldId id="1956" r:id="rId27"/>
    <p:sldId id="2250" r:id="rId28"/>
    <p:sldId id="1858" r:id="rId29"/>
    <p:sldId id="1976" r:id="rId30"/>
    <p:sldId id="1925" r:id="rId31"/>
    <p:sldId id="1931" r:id="rId32"/>
    <p:sldId id="1905" r:id="rId33"/>
    <p:sldId id="1917" r:id="rId34"/>
    <p:sldId id="1920" r:id="rId35"/>
    <p:sldId id="1979" r:id="rId36"/>
    <p:sldId id="1912" r:id="rId37"/>
    <p:sldId id="1922" r:id="rId38"/>
    <p:sldId id="1937" r:id="rId39"/>
    <p:sldId id="1866" r:id="rId40"/>
    <p:sldId id="1980" r:id="rId41"/>
    <p:sldId id="1981" r:id="rId42"/>
    <p:sldId id="1933" r:id="rId43"/>
    <p:sldId id="1950" r:id="rId44"/>
    <p:sldId id="1868" r:id="rId45"/>
    <p:sldId id="298" r:id="rId46"/>
    <p:sldId id="2001" r:id="rId47"/>
    <p:sldId id="1949" r:id="rId48"/>
    <p:sldId id="2003" r:id="rId49"/>
    <p:sldId id="1939" r:id="rId50"/>
    <p:sldId id="1982" r:id="rId51"/>
    <p:sldId id="1983" r:id="rId52"/>
    <p:sldId id="1984" r:id="rId53"/>
    <p:sldId id="1985" r:id="rId54"/>
    <p:sldId id="1986" r:id="rId55"/>
    <p:sldId id="1989" r:id="rId56"/>
    <p:sldId id="1990" r:id="rId57"/>
    <p:sldId id="1951" r:id="rId58"/>
    <p:sldId id="2002" r:id="rId59"/>
    <p:sldId id="1924" r:id="rId60"/>
    <p:sldId id="1941" r:id="rId61"/>
    <p:sldId id="1991" r:id="rId62"/>
    <p:sldId id="1992" r:id="rId63"/>
    <p:sldId id="1993" r:id="rId64"/>
    <p:sldId id="1987" r:id="rId65"/>
    <p:sldId id="2005" r:id="rId66"/>
    <p:sldId id="1904" r:id="rId67"/>
    <p:sldId id="2004" r:id="rId68"/>
    <p:sldId id="1946" r:id="rId69"/>
    <p:sldId id="1994" r:id="rId70"/>
    <p:sldId id="1999" r:id="rId71"/>
    <p:sldId id="2000" r:id="rId72"/>
    <p:sldId id="1995" r:id="rId73"/>
    <p:sldId id="1963" r:id="rId74"/>
    <p:sldId id="1998" r:id="rId75"/>
    <p:sldId id="1996" r:id="rId76"/>
    <p:sldId id="1997" r:id="rId77"/>
    <p:sldId id="1954" r:id="rId78"/>
    <p:sldId id="2251" r:id="rId79"/>
    <p:sldId id="283" r:id="rId80"/>
    <p:sldId id="2252" r:id="rId81"/>
    <p:sldId id="1926" r:id="rId82"/>
    <p:sldId id="1945" r:id="rId83"/>
    <p:sldId id="1962" r:id="rId84"/>
    <p:sldId id="2253" r:id="rId85"/>
    <p:sldId id="2254" r:id="rId86"/>
    <p:sldId id="1964" r:id="rId87"/>
    <p:sldId id="1961" r:id="rId88"/>
    <p:sldId id="1965" r:id="rId89"/>
    <p:sldId id="1966" r:id="rId90"/>
    <p:sldId id="1967" r:id="rId91"/>
    <p:sldId id="1968" r:id="rId92"/>
    <p:sldId id="1969" r:id="rId93"/>
    <p:sldId id="1970" r:id="rId94"/>
    <p:sldId id="2255" r:id="rId95"/>
    <p:sldId id="1927" r:id="rId96"/>
    <p:sldId id="1974" r:id="rId97"/>
    <p:sldId id="1975" r:id="rId98"/>
    <p:sldId id="2256" r:id="rId99"/>
    <p:sldId id="1977" r:id="rId100"/>
    <p:sldId id="1863" r:id="rId101"/>
    <p:sldId id="1978" r:id="rId102"/>
    <p:sldId id="267" r:id="rId103"/>
    <p:sldId id="284" r:id="rId104"/>
    <p:sldId id="305" r:id="rId105"/>
    <p:sldId id="2257" r:id="rId106"/>
    <p:sldId id="306" r:id="rId107"/>
    <p:sldId id="301" r:id="rId108"/>
    <p:sldId id="2258" r:id="rId109"/>
    <p:sldId id="2260" r:id="rId110"/>
    <p:sldId id="2259" r:id="rId111"/>
    <p:sldId id="2261" r:id="rId112"/>
    <p:sldId id="2262" r:id="rId113"/>
    <p:sldId id="2263" r:id="rId114"/>
    <p:sldId id="2264" r:id="rId115"/>
    <p:sldId id="2266" r:id="rId116"/>
    <p:sldId id="2265" r:id="rId117"/>
    <p:sldId id="2267" r:id="rId118"/>
    <p:sldId id="2268" r:id="rId119"/>
  </p:sldIdLst>
  <p:sldSz cx="12192000" cy="6858000"/>
  <p:notesSz cx="6858000" cy="9144000"/>
  <p:embeddedFontLst>
    <p:embeddedFont>
      <p:font typeface="Calibri" panose="020F0502020204030204" pitchFamily="34" charset="0"/>
      <p:regular r:id="rId121"/>
      <p:bold r:id="rId122"/>
      <p:italic r:id="rId123"/>
      <p:boldItalic r:id="rId124"/>
    </p:embeddedFont>
    <p:embeddedFont>
      <p:font typeface="Century Gothic" panose="020B0502020202020204" pitchFamily="34" charset="0"/>
      <p:regular r:id="rId125"/>
      <p:bold r:id="rId126"/>
      <p:italic r:id="rId127"/>
      <p:boldItalic r:id="rId128"/>
    </p:embeddedFont>
    <p:embeddedFont>
      <p:font typeface="Segoe UI" panose="020B0502040204020203" pitchFamily="34" charset="0"/>
      <p:regular r:id="rId129"/>
      <p:bold r:id="rId130"/>
      <p:italic r:id="rId131"/>
      <p:boldItalic r:id="rId132"/>
    </p:embeddedFont>
    <p:embeddedFont>
      <p:font typeface="Segoe UI Light" panose="020B0502040204020203" pitchFamily="34" charset="0"/>
      <p:regular r:id="rId133"/>
      <p:italic r:id="rId134"/>
    </p:embeddedFont>
    <p:embeddedFont>
      <p:font typeface="Segoe UI Semibold" panose="020B0702040204020203" pitchFamily="34" charset="0"/>
      <p:bold r:id="rId135"/>
      <p:boldItalic r:id="rId136"/>
    </p:embeddedFont>
    <p:embeddedFont>
      <p:font typeface="Segoe UI Semilight" panose="020B0402040204020203" pitchFamily="34" charset="0"/>
      <p:regular r:id="rId137"/>
      <p:italic r:id="rId1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9" roundtripDataSignature="AMtx7mis+ArRhQ7AdD1PowFS113eXiW6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1D0370-F431-494F-A384-A6A655561F69}" v="9" dt="2023-08-18T23:50:28.143"/>
    <p1510:client id="{D5D9E5CA-6E90-43F9-B5B8-6E32D4BC8D1A}" v="71" dt="2023-08-19T17:07:56.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78" autoAdjust="0"/>
  </p:normalViewPr>
  <p:slideViewPr>
    <p:cSldViewPr snapToGrid="0">
      <p:cViewPr varScale="1">
        <p:scale>
          <a:sx n="62" d="100"/>
          <a:sy n="62" d="100"/>
        </p:scale>
        <p:origin x="739"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8.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8.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4.fntdata"/><Relationship Id="rId139" Type="http://customschemas.google.com/relationships/presentationmetadata" Target="meta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0.fntdata"/><Relationship Id="rId135" Type="http://schemas.openxmlformats.org/officeDocument/2006/relationships/font" Target="fonts/font15.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font" Target="fonts/font5.fntdata"/><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fntdata"/><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2.fntdata"/><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3.fntdata"/><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E. Calcagno Lucares" userId="71053792-2959-4dbf-8dcf-107246ad7ba5" providerId="ADAL" clId="{B01D0370-F431-494F-A384-A6A655561F69}"/>
    <pc:docChg chg="custSel addSld delSld modSld sldOrd modMainMaster">
      <pc:chgData name="Walter E. Calcagno Lucares" userId="71053792-2959-4dbf-8dcf-107246ad7ba5" providerId="ADAL" clId="{B01D0370-F431-494F-A384-A6A655561F69}" dt="2023-08-19T00:10:33.880" v="426" actId="1076"/>
      <pc:docMkLst>
        <pc:docMk/>
      </pc:docMkLst>
      <pc:sldChg chg="modSp del mod">
        <pc:chgData name="Walter E. Calcagno Lucares" userId="71053792-2959-4dbf-8dcf-107246ad7ba5" providerId="ADAL" clId="{B01D0370-F431-494F-A384-A6A655561F69}" dt="2023-08-18T22:07:29.112" v="111" actId="47"/>
        <pc:sldMkLst>
          <pc:docMk/>
          <pc:sldMk cId="0" sldId="256"/>
        </pc:sldMkLst>
        <pc:spChg chg="mod">
          <ac:chgData name="Walter E. Calcagno Lucares" userId="71053792-2959-4dbf-8dcf-107246ad7ba5" providerId="ADAL" clId="{B01D0370-F431-494F-A384-A6A655561F69}" dt="2023-08-18T22:05:58.797" v="17" actId="20577"/>
          <ac:spMkLst>
            <pc:docMk/>
            <pc:sldMk cId="0" sldId="256"/>
            <ac:spMk id="121" creationId="{00000000-0000-0000-0000-000000000000}"/>
          </ac:spMkLst>
        </pc:spChg>
      </pc:sldChg>
      <pc:sldChg chg="modSp mod">
        <pc:chgData name="Walter E. Calcagno Lucares" userId="71053792-2959-4dbf-8dcf-107246ad7ba5" providerId="ADAL" clId="{B01D0370-F431-494F-A384-A6A655561F69}" dt="2023-08-18T22:07:21.092" v="110" actId="20577"/>
        <pc:sldMkLst>
          <pc:docMk/>
          <pc:sldMk cId="0" sldId="257"/>
        </pc:sldMkLst>
        <pc:spChg chg="mod">
          <ac:chgData name="Walter E. Calcagno Lucares" userId="71053792-2959-4dbf-8dcf-107246ad7ba5" providerId="ADAL" clId="{B01D0370-F431-494F-A384-A6A655561F69}" dt="2023-08-18T22:06:50.218" v="42" actId="20577"/>
          <ac:spMkLst>
            <pc:docMk/>
            <pc:sldMk cId="0" sldId="257"/>
            <ac:spMk id="127" creationId="{00000000-0000-0000-0000-000000000000}"/>
          </ac:spMkLst>
        </pc:spChg>
        <pc:spChg chg="mod">
          <ac:chgData name="Walter E. Calcagno Lucares" userId="71053792-2959-4dbf-8dcf-107246ad7ba5" providerId="ADAL" clId="{B01D0370-F431-494F-A384-A6A655561F69}" dt="2023-08-18T22:07:21.092" v="110" actId="20577"/>
          <ac:spMkLst>
            <pc:docMk/>
            <pc:sldMk cId="0" sldId="257"/>
            <ac:spMk id="128" creationId="{00000000-0000-0000-0000-000000000000}"/>
          </ac:spMkLst>
        </pc:spChg>
        <pc:picChg chg="mod">
          <ac:chgData name="Walter E. Calcagno Lucares" userId="71053792-2959-4dbf-8dcf-107246ad7ba5" providerId="ADAL" clId="{B01D0370-F431-494F-A384-A6A655561F69}" dt="2023-08-18T22:06:44.133" v="22" actId="1076"/>
          <ac:picMkLst>
            <pc:docMk/>
            <pc:sldMk cId="0" sldId="257"/>
            <ac:picMk id="129" creationId="{00000000-0000-0000-0000-000000000000}"/>
          </ac:picMkLst>
        </pc:picChg>
      </pc:sldChg>
      <pc:sldChg chg="modSp mod">
        <pc:chgData name="Walter E. Calcagno Lucares" userId="71053792-2959-4dbf-8dcf-107246ad7ba5" providerId="ADAL" clId="{B01D0370-F431-494F-A384-A6A655561F69}" dt="2023-08-18T22:46:27.147" v="195" actId="20577"/>
        <pc:sldMkLst>
          <pc:docMk/>
          <pc:sldMk cId="0" sldId="259"/>
        </pc:sldMkLst>
        <pc:spChg chg="mod">
          <ac:chgData name="Walter E. Calcagno Lucares" userId="71053792-2959-4dbf-8dcf-107246ad7ba5" providerId="ADAL" clId="{B01D0370-F431-494F-A384-A6A655561F69}" dt="2023-08-18T22:08:47.641" v="130" actId="20577"/>
          <ac:spMkLst>
            <pc:docMk/>
            <pc:sldMk cId="0" sldId="259"/>
            <ac:spMk id="138" creationId="{00000000-0000-0000-0000-000000000000}"/>
          </ac:spMkLst>
        </pc:spChg>
        <pc:spChg chg="mod">
          <ac:chgData name="Walter E. Calcagno Lucares" userId="71053792-2959-4dbf-8dcf-107246ad7ba5" providerId="ADAL" clId="{B01D0370-F431-494F-A384-A6A655561F69}" dt="2023-08-18T22:46:27.147" v="195" actId="20577"/>
          <ac:spMkLst>
            <pc:docMk/>
            <pc:sldMk cId="0" sldId="259"/>
            <ac:spMk id="139" creationId="{00000000-0000-0000-0000-000000000000}"/>
          </ac:spMkLst>
        </pc:spChg>
      </pc:sldChg>
      <pc:sldChg chg="del">
        <pc:chgData name="Walter E. Calcagno Lucares" userId="71053792-2959-4dbf-8dcf-107246ad7ba5" providerId="ADAL" clId="{B01D0370-F431-494F-A384-A6A655561F69}" dt="2023-08-18T22:09:02.252" v="167" actId="47"/>
        <pc:sldMkLst>
          <pc:docMk/>
          <pc:sldMk cId="0" sldId="260"/>
        </pc:sldMkLst>
      </pc:sldChg>
      <pc:sldChg chg="del">
        <pc:chgData name="Walter E. Calcagno Lucares" userId="71053792-2959-4dbf-8dcf-107246ad7ba5" providerId="ADAL" clId="{B01D0370-F431-494F-A384-A6A655561F69}" dt="2023-08-18T23:45:20.516" v="374" actId="47"/>
        <pc:sldMkLst>
          <pc:docMk/>
          <pc:sldMk cId="0" sldId="261"/>
        </pc:sldMkLst>
      </pc:sldChg>
      <pc:sldChg chg="del">
        <pc:chgData name="Walter E. Calcagno Lucares" userId="71053792-2959-4dbf-8dcf-107246ad7ba5" providerId="ADAL" clId="{B01D0370-F431-494F-A384-A6A655561F69}" dt="2023-08-18T23:45:23.828" v="375" actId="47"/>
        <pc:sldMkLst>
          <pc:docMk/>
          <pc:sldMk cId="0" sldId="262"/>
        </pc:sldMkLst>
      </pc:sldChg>
      <pc:sldChg chg="add">
        <pc:chgData name="Walter E. Calcagno Lucares" userId="71053792-2959-4dbf-8dcf-107246ad7ba5" providerId="ADAL" clId="{B01D0370-F431-494F-A384-A6A655561F69}" dt="2023-08-18T23:45:27.029" v="376"/>
        <pc:sldMkLst>
          <pc:docMk/>
          <pc:sldMk cId="3691073824" sldId="298"/>
        </pc:sldMkLst>
      </pc:sldChg>
      <pc:sldChg chg="modSp add mod">
        <pc:chgData name="Walter E. Calcagno Lucares" userId="71053792-2959-4dbf-8dcf-107246ad7ba5" providerId="ADAL" clId="{B01D0370-F431-494F-A384-A6A655561F69}" dt="2023-08-18T23:11:00.450" v="205" actId="1076"/>
        <pc:sldMkLst>
          <pc:docMk/>
          <pc:sldMk cId="1793706927" sldId="1670"/>
        </pc:sldMkLst>
        <pc:spChg chg="mod">
          <ac:chgData name="Walter E. Calcagno Lucares" userId="71053792-2959-4dbf-8dcf-107246ad7ba5" providerId="ADAL" clId="{B01D0370-F431-494F-A384-A6A655561F69}" dt="2023-08-18T23:11:00.450" v="205" actId="1076"/>
          <ac:spMkLst>
            <pc:docMk/>
            <pc:sldMk cId="1793706927" sldId="1670"/>
            <ac:spMk id="3" creationId="{CE998A1A-17F2-1125-37B9-4C1C59ECCC42}"/>
          </ac:spMkLst>
        </pc:spChg>
        <pc:spChg chg="mod">
          <ac:chgData name="Walter E. Calcagno Lucares" userId="71053792-2959-4dbf-8dcf-107246ad7ba5" providerId="ADAL" clId="{B01D0370-F431-494F-A384-A6A655561F69}" dt="2023-08-18T23:11:00.450" v="205" actId="1076"/>
          <ac:spMkLst>
            <pc:docMk/>
            <pc:sldMk cId="1793706927" sldId="1670"/>
            <ac:spMk id="50" creationId="{099F9278-E2E9-5C59-EE31-E43627A918EC}"/>
          </ac:spMkLst>
        </pc:spChg>
        <pc:spChg chg="mod">
          <ac:chgData name="Walter E. Calcagno Lucares" userId="71053792-2959-4dbf-8dcf-107246ad7ba5" providerId="ADAL" clId="{B01D0370-F431-494F-A384-A6A655561F69}" dt="2023-08-18T23:11:00.450" v="205" actId="1076"/>
          <ac:spMkLst>
            <pc:docMk/>
            <pc:sldMk cId="1793706927" sldId="1670"/>
            <ac:spMk id="51" creationId="{6C734A75-A4FD-6BB5-D374-51555908AE83}"/>
          </ac:spMkLst>
        </pc:spChg>
        <pc:spChg chg="mod">
          <ac:chgData name="Walter E. Calcagno Lucares" userId="71053792-2959-4dbf-8dcf-107246ad7ba5" providerId="ADAL" clId="{B01D0370-F431-494F-A384-A6A655561F69}" dt="2023-08-18T23:11:00.450" v="205" actId="1076"/>
          <ac:spMkLst>
            <pc:docMk/>
            <pc:sldMk cId="1793706927" sldId="1670"/>
            <ac:spMk id="52" creationId="{99D77E5E-B5B5-2104-75AF-31BDCE5D3C68}"/>
          </ac:spMkLst>
        </pc:spChg>
        <pc:spChg chg="mod">
          <ac:chgData name="Walter E. Calcagno Lucares" userId="71053792-2959-4dbf-8dcf-107246ad7ba5" providerId="ADAL" clId="{B01D0370-F431-494F-A384-A6A655561F69}" dt="2023-08-18T23:11:00.450" v="205" actId="1076"/>
          <ac:spMkLst>
            <pc:docMk/>
            <pc:sldMk cId="1793706927" sldId="1670"/>
            <ac:spMk id="53" creationId="{CCD47604-BD7E-B0AC-7DE0-47DD7E46FD31}"/>
          </ac:spMkLst>
        </pc:spChg>
        <pc:spChg chg="mod">
          <ac:chgData name="Walter E. Calcagno Lucares" userId="71053792-2959-4dbf-8dcf-107246ad7ba5" providerId="ADAL" clId="{B01D0370-F431-494F-A384-A6A655561F69}" dt="2023-08-18T23:11:00.450" v="205" actId="1076"/>
          <ac:spMkLst>
            <pc:docMk/>
            <pc:sldMk cId="1793706927" sldId="1670"/>
            <ac:spMk id="54" creationId="{179BF0CE-83B9-AEBF-AB35-F99FA6850165}"/>
          </ac:spMkLst>
        </pc:spChg>
        <pc:spChg chg="mod">
          <ac:chgData name="Walter E. Calcagno Lucares" userId="71053792-2959-4dbf-8dcf-107246ad7ba5" providerId="ADAL" clId="{B01D0370-F431-494F-A384-A6A655561F69}" dt="2023-08-18T23:11:00.450" v="205" actId="1076"/>
          <ac:spMkLst>
            <pc:docMk/>
            <pc:sldMk cId="1793706927" sldId="1670"/>
            <ac:spMk id="55" creationId="{101E3894-1161-A0C8-0C69-45930953C007}"/>
          </ac:spMkLst>
        </pc:spChg>
        <pc:spChg chg="mod">
          <ac:chgData name="Walter E. Calcagno Lucares" userId="71053792-2959-4dbf-8dcf-107246ad7ba5" providerId="ADAL" clId="{B01D0370-F431-494F-A384-A6A655561F69}" dt="2023-08-18T23:11:00.450" v="205" actId="1076"/>
          <ac:spMkLst>
            <pc:docMk/>
            <pc:sldMk cId="1793706927" sldId="1670"/>
            <ac:spMk id="56" creationId="{90A13BD3-2997-1822-920E-7BBA0F052A00}"/>
          </ac:spMkLst>
        </pc:spChg>
      </pc:sldChg>
      <pc:sldChg chg="add">
        <pc:chgData name="Walter E. Calcagno Lucares" userId="71053792-2959-4dbf-8dcf-107246ad7ba5" providerId="ADAL" clId="{B01D0370-F431-494F-A384-A6A655561F69}" dt="2023-08-18T22:09:45.562" v="168"/>
        <pc:sldMkLst>
          <pc:docMk/>
          <pc:sldMk cId="3339203501" sldId="1857"/>
        </pc:sldMkLst>
      </pc:sldChg>
      <pc:sldChg chg="add">
        <pc:chgData name="Walter E. Calcagno Lucares" userId="71053792-2959-4dbf-8dcf-107246ad7ba5" providerId="ADAL" clId="{B01D0370-F431-494F-A384-A6A655561F69}" dt="2023-08-18T23:45:27.029" v="376"/>
        <pc:sldMkLst>
          <pc:docMk/>
          <pc:sldMk cId="3181441462" sldId="1858"/>
        </pc:sldMkLst>
      </pc:sldChg>
      <pc:sldChg chg="modSp add mod">
        <pc:chgData name="Walter E. Calcagno Lucares" userId="71053792-2959-4dbf-8dcf-107246ad7ba5" providerId="ADAL" clId="{B01D0370-F431-494F-A384-A6A655561F69}" dt="2023-08-18T22:09:45.704" v="172" actId="27636"/>
        <pc:sldMkLst>
          <pc:docMk/>
          <pc:sldMk cId="309643214" sldId="1861"/>
        </pc:sldMkLst>
        <pc:spChg chg="mod">
          <ac:chgData name="Walter E. Calcagno Lucares" userId="71053792-2959-4dbf-8dcf-107246ad7ba5" providerId="ADAL" clId="{B01D0370-F431-494F-A384-A6A655561F69}" dt="2023-08-18T22:09:45.704" v="172" actId="27636"/>
          <ac:spMkLst>
            <pc:docMk/>
            <pc:sldMk cId="309643214" sldId="1861"/>
            <ac:spMk id="17" creationId="{00000000-0000-0000-0000-000000000000}"/>
          </ac:spMkLst>
        </pc:spChg>
      </pc:sldChg>
      <pc:sldChg chg="add">
        <pc:chgData name="Walter E. Calcagno Lucares" userId="71053792-2959-4dbf-8dcf-107246ad7ba5" providerId="ADAL" clId="{B01D0370-F431-494F-A384-A6A655561F69}" dt="2023-08-18T22:09:45.562" v="168"/>
        <pc:sldMkLst>
          <pc:docMk/>
          <pc:sldMk cId="2868144338" sldId="1862"/>
        </pc:sldMkLst>
      </pc:sldChg>
      <pc:sldChg chg="add">
        <pc:chgData name="Walter E. Calcagno Lucares" userId="71053792-2959-4dbf-8dcf-107246ad7ba5" providerId="ADAL" clId="{B01D0370-F431-494F-A384-A6A655561F69}" dt="2023-08-18T23:45:27.029" v="376"/>
        <pc:sldMkLst>
          <pc:docMk/>
          <pc:sldMk cId="1360663179" sldId="1866"/>
        </pc:sldMkLst>
      </pc:sldChg>
      <pc:sldChg chg="modSp add mod">
        <pc:chgData name="Walter E. Calcagno Lucares" userId="71053792-2959-4dbf-8dcf-107246ad7ba5" providerId="ADAL" clId="{B01D0370-F431-494F-A384-A6A655561F69}" dt="2023-08-18T23:45:27.172" v="387" actId="27636"/>
        <pc:sldMkLst>
          <pc:docMk/>
          <pc:sldMk cId="1777195824" sldId="1868"/>
        </pc:sldMkLst>
        <pc:spChg chg="mod">
          <ac:chgData name="Walter E. Calcagno Lucares" userId="71053792-2959-4dbf-8dcf-107246ad7ba5" providerId="ADAL" clId="{B01D0370-F431-494F-A384-A6A655561F69}" dt="2023-08-18T23:45:27.172" v="387" actId="27636"/>
          <ac:spMkLst>
            <pc:docMk/>
            <pc:sldMk cId="1777195824" sldId="1868"/>
            <ac:spMk id="6" creationId="{00000000-0000-0000-0000-000000000000}"/>
          </ac:spMkLst>
        </pc:spChg>
      </pc:sldChg>
      <pc:sldChg chg="modSp add mod">
        <pc:chgData name="Walter E. Calcagno Lucares" userId="71053792-2959-4dbf-8dcf-107246ad7ba5" providerId="ADAL" clId="{B01D0370-F431-494F-A384-A6A655561F69}" dt="2023-08-18T22:09:45.704" v="173" actId="27636"/>
        <pc:sldMkLst>
          <pc:docMk/>
          <pc:sldMk cId="4128159307" sldId="1893"/>
        </pc:sldMkLst>
        <pc:spChg chg="mod">
          <ac:chgData name="Walter E. Calcagno Lucares" userId="71053792-2959-4dbf-8dcf-107246ad7ba5" providerId="ADAL" clId="{B01D0370-F431-494F-A384-A6A655561F69}" dt="2023-08-18T22:09:45.704" v="173" actId="27636"/>
          <ac:spMkLst>
            <pc:docMk/>
            <pc:sldMk cId="4128159307" sldId="1893"/>
            <ac:spMk id="17" creationId="{00000000-0000-0000-0000-000000000000}"/>
          </ac:spMkLst>
        </pc:spChg>
      </pc:sldChg>
      <pc:sldChg chg="add">
        <pc:chgData name="Walter E. Calcagno Lucares" userId="71053792-2959-4dbf-8dcf-107246ad7ba5" providerId="ADAL" clId="{B01D0370-F431-494F-A384-A6A655561F69}" dt="2023-08-18T22:09:45.562" v="168"/>
        <pc:sldMkLst>
          <pc:docMk/>
          <pc:sldMk cId="1476332124" sldId="1895"/>
        </pc:sldMkLst>
      </pc:sldChg>
      <pc:sldChg chg="modSp add mod ord">
        <pc:chgData name="Walter E. Calcagno Lucares" userId="71053792-2959-4dbf-8dcf-107246ad7ba5" providerId="ADAL" clId="{B01D0370-F431-494F-A384-A6A655561F69}" dt="2023-08-18T22:10:37.014" v="186"/>
        <pc:sldMkLst>
          <pc:docMk/>
          <pc:sldMk cId="3820881008" sldId="1903"/>
        </pc:sldMkLst>
        <pc:spChg chg="mod">
          <ac:chgData name="Walter E. Calcagno Lucares" userId="71053792-2959-4dbf-8dcf-107246ad7ba5" providerId="ADAL" clId="{B01D0370-F431-494F-A384-A6A655561F69}" dt="2023-08-18T22:09:45.689" v="169" actId="27636"/>
          <ac:spMkLst>
            <pc:docMk/>
            <pc:sldMk cId="3820881008" sldId="1903"/>
            <ac:spMk id="17" creationId="{00000000-0000-0000-0000-000000000000}"/>
          </ac:spMkLst>
        </pc:spChg>
        <pc:picChg chg="mod">
          <ac:chgData name="Walter E. Calcagno Lucares" userId="71053792-2959-4dbf-8dcf-107246ad7ba5" providerId="ADAL" clId="{B01D0370-F431-494F-A384-A6A655561F69}" dt="2023-08-18T22:09:59.556" v="180" actId="1076"/>
          <ac:picMkLst>
            <pc:docMk/>
            <pc:sldMk cId="3820881008" sldId="1903"/>
            <ac:picMk id="2" creationId="{8388574B-B548-7AA2-DB85-F9AE6ABD98C1}"/>
          </ac:picMkLst>
        </pc:picChg>
      </pc:sldChg>
      <pc:sldChg chg="add">
        <pc:chgData name="Walter E. Calcagno Lucares" userId="71053792-2959-4dbf-8dcf-107246ad7ba5" providerId="ADAL" clId="{B01D0370-F431-494F-A384-A6A655561F69}" dt="2023-08-18T23:45:27.029" v="376"/>
        <pc:sldMkLst>
          <pc:docMk/>
          <pc:sldMk cId="593257323" sldId="1904"/>
        </pc:sldMkLst>
      </pc:sldChg>
      <pc:sldChg chg="add">
        <pc:chgData name="Walter E. Calcagno Lucares" userId="71053792-2959-4dbf-8dcf-107246ad7ba5" providerId="ADAL" clId="{B01D0370-F431-494F-A384-A6A655561F69}" dt="2023-08-18T23:45:27.029" v="376"/>
        <pc:sldMkLst>
          <pc:docMk/>
          <pc:sldMk cId="3894113518" sldId="1905"/>
        </pc:sldMkLst>
      </pc:sldChg>
      <pc:sldChg chg="modSp add mod">
        <pc:chgData name="Walter E. Calcagno Lucares" userId="71053792-2959-4dbf-8dcf-107246ad7ba5" providerId="ADAL" clId="{B01D0370-F431-494F-A384-A6A655561F69}" dt="2023-08-18T22:09:45.689" v="171" actId="27636"/>
        <pc:sldMkLst>
          <pc:docMk/>
          <pc:sldMk cId="2348823034" sldId="1906"/>
        </pc:sldMkLst>
        <pc:spChg chg="mod">
          <ac:chgData name="Walter E. Calcagno Lucares" userId="71053792-2959-4dbf-8dcf-107246ad7ba5" providerId="ADAL" clId="{B01D0370-F431-494F-A384-A6A655561F69}" dt="2023-08-18T22:09:45.689" v="170" actId="27636"/>
          <ac:spMkLst>
            <pc:docMk/>
            <pc:sldMk cId="2348823034" sldId="1906"/>
            <ac:spMk id="6" creationId="{00000000-0000-0000-0000-000000000000}"/>
          </ac:spMkLst>
        </pc:spChg>
        <pc:spChg chg="mod">
          <ac:chgData name="Walter E. Calcagno Lucares" userId="71053792-2959-4dbf-8dcf-107246ad7ba5" providerId="ADAL" clId="{B01D0370-F431-494F-A384-A6A655561F69}" dt="2023-08-18T22:09:45.689" v="171" actId="27636"/>
          <ac:spMkLst>
            <pc:docMk/>
            <pc:sldMk cId="2348823034" sldId="1906"/>
            <ac:spMk id="17" creationId="{00000000-0000-0000-0000-000000000000}"/>
          </ac:spMkLst>
        </pc:spChg>
      </pc:sldChg>
      <pc:sldChg chg="modSp add mod">
        <pc:chgData name="Walter E. Calcagno Lucares" userId="71053792-2959-4dbf-8dcf-107246ad7ba5" providerId="ADAL" clId="{B01D0370-F431-494F-A384-A6A655561F69}" dt="2023-08-18T22:10:59.152" v="192" actId="166"/>
        <pc:sldMkLst>
          <pc:docMk/>
          <pc:sldMk cId="3382167658" sldId="1907"/>
        </pc:sldMkLst>
        <pc:spChg chg="mod ord">
          <ac:chgData name="Walter E. Calcagno Lucares" userId="71053792-2959-4dbf-8dcf-107246ad7ba5" providerId="ADAL" clId="{B01D0370-F431-494F-A384-A6A655561F69}" dt="2023-08-18T22:10:59.152" v="192" actId="166"/>
          <ac:spMkLst>
            <pc:docMk/>
            <pc:sldMk cId="3382167658" sldId="1907"/>
            <ac:spMk id="17" creationId="{00000000-0000-0000-0000-000000000000}"/>
          </ac:spMkLst>
        </pc:spChg>
      </pc:sldChg>
      <pc:sldChg chg="add">
        <pc:chgData name="Walter E. Calcagno Lucares" userId="71053792-2959-4dbf-8dcf-107246ad7ba5" providerId="ADAL" clId="{B01D0370-F431-494F-A384-A6A655561F69}" dt="2023-08-18T23:45:27.029" v="376"/>
        <pc:sldMkLst>
          <pc:docMk/>
          <pc:sldMk cId="3052217914" sldId="1911"/>
        </pc:sldMkLst>
      </pc:sldChg>
      <pc:sldChg chg="add">
        <pc:chgData name="Walter E. Calcagno Lucares" userId="71053792-2959-4dbf-8dcf-107246ad7ba5" providerId="ADAL" clId="{B01D0370-F431-494F-A384-A6A655561F69}" dt="2023-08-18T23:45:27.029" v="376"/>
        <pc:sldMkLst>
          <pc:docMk/>
          <pc:sldMk cId="4018983957" sldId="1912"/>
        </pc:sldMkLst>
      </pc:sldChg>
      <pc:sldChg chg="modSp add mod">
        <pc:chgData name="Walter E. Calcagno Lucares" userId="71053792-2959-4dbf-8dcf-107246ad7ba5" providerId="ADAL" clId="{B01D0370-F431-494F-A384-A6A655561F69}" dt="2023-08-19T00:04:44.902" v="409" actId="166"/>
        <pc:sldMkLst>
          <pc:docMk/>
          <pc:sldMk cId="1376989564" sldId="1917"/>
        </pc:sldMkLst>
        <pc:spChg chg="ord">
          <ac:chgData name="Walter E. Calcagno Lucares" userId="71053792-2959-4dbf-8dcf-107246ad7ba5" providerId="ADAL" clId="{B01D0370-F431-494F-A384-A6A655561F69}" dt="2023-08-19T00:04:44.902" v="409" actId="166"/>
          <ac:spMkLst>
            <pc:docMk/>
            <pc:sldMk cId="1376989564" sldId="1917"/>
            <ac:spMk id="17" creationId="{00000000-0000-0000-0000-000000000000}"/>
          </ac:spMkLst>
        </pc:spChg>
      </pc:sldChg>
      <pc:sldChg chg="add">
        <pc:chgData name="Walter E. Calcagno Lucares" userId="71053792-2959-4dbf-8dcf-107246ad7ba5" providerId="ADAL" clId="{B01D0370-F431-494F-A384-A6A655561F69}" dt="2023-08-18T23:45:27.029" v="376"/>
        <pc:sldMkLst>
          <pc:docMk/>
          <pc:sldMk cId="273610958" sldId="1920"/>
        </pc:sldMkLst>
      </pc:sldChg>
      <pc:sldChg chg="modSp add mod">
        <pc:chgData name="Walter E. Calcagno Lucares" userId="71053792-2959-4dbf-8dcf-107246ad7ba5" providerId="ADAL" clId="{B01D0370-F431-494F-A384-A6A655561F69}" dt="2023-08-18T23:45:27.091" v="377" actId="27636"/>
        <pc:sldMkLst>
          <pc:docMk/>
          <pc:sldMk cId="334401004" sldId="1921"/>
        </pc:sldMkLst>
        <pc:spChg chg="mod">
          <ac:chgData name="Walter E. Calcagno Lucares" userId="71053792-2959-4dbf-8dcf-107246ad7ba5" providerId="ADAL" clId="{B01D0370-F431-494F-A384-A6A655561F69}" dt="2023-08-18T23:45:27.091" v="377" actId="27636"/>
          <ac:spMkLst>
            <pc:docMk/>
            <pc:sldMk cId="334401004" sldId="1921"/>
            <ac:spMk id="2" creationId="{F86C51F7-C138-4579-99AA-765A48F87567}"/>
          </ac:spMkLst>
        </pc:spChg>
      </pc:sldChg>
      <pc:sldChg chg="add">
        <pc:chgData name="Walter E. Calcagno Lucares" userId="71053792-2959-4dbf-8dcf-107246ad7ba5" providerId="ADAL" clId="{B01D0370-F431-494F-A384-A6A655561F69}" dt="2023-08-18T23:45:27.029" v="376"/>
        <pc:sldMkLst>
          <pc:docMk/>
          <pc:sldMk cId="3030545498" sldId="1922"/>
        </pc:sldMkLst>
      </pc:sldChg>
      <pc:sldChg chg="modSp add mod">
        <pc:chgData name="Walter E. Calcagno Lucares" userId="71053792-2959-4dbf-8dcf-107246ad7ba5" providerId="ADAL" clId="{B01D0370-F431-494F-A384-A6A655561F69}" dt="2023-08-19T00:08:23.132" v="418" actId="1076"/>
        <pc:sldMkLst>
          <pc:docMk/>
          <pc:sldMk cId="2655780519" sldId="1924"/>
        </pc:sldMkLst>
        <pc:spChg chg="mod">
          <ac:chgData name="Walter E. Calcagno Lucares" userId="71053792-2959-4dbf-8dcf-107246ad7ba5" providerId="ADAL" clId="{B01D0370-F431-494F-A384-A6A655561F69}" dt="2023-08-18T23:45:27.235" v="393" actId="27636"/>
          <ac:spMkLst>
            <pc:docMk/>
            <pc:sldMk cId="2655780519" sldId="1924"/>
            <ac:spMk id="2" creationId="{CD549901-1C02-4EDE-9394-87011DA83195}"/>
          </ac:spMkLst>
        </pc:spChg>
        <pc:spChg chg="mod">
          <ac:chgData name="Walter E. Calcagno Lucares" userId="71053792-2959-4dbf-8dcf-107246ad7ba5" providerId="ADAL" clId="{B01D0370-F431-494F-A384-A6A655561F69}" dt="2023-08-19T00:08:23.132" v="418" actId="1076"/>
          <ac:spMkLst>
            <pc:docMk/>
            <pc:sldMk cId="2655780519" sldId="1924"/>
            <ac:spMk id="6" creationId="{FB6282FF-ECC3-43F6-8D73-CA7D2AE111BA}"/>
          </ac:spMkLst>
        </pc:spChg>
        <pc:grpChg chg="mod">
          <ac:chgData name="Walter E. Calcagno Lucares" userId="71053792-2959-4dbf-8dcf-107246ad7ba5" providerId="ADAL" clId="{B01D0370-F431-494F-A384-A6A655561F69}" dt="2023-08-19T00:08:23.132" v="418" actId="1076"/>
          <ac:grpSpMkLst>
            <pc:docMk/>
            <pc:sldMk cId="2655780519" sldId="1924"/>
            <ac:grpSpMk id="3" creationId="{E1986F9D-AFA7-4290-91D8-AF240E03013A}"/>
          </ac:grpSpMkLst>
        </pc:grpChg>
        <pc:graphicFrameChg chg="mod">
          <ac:chgData name="Walter E. Calcagno Lucares" userId="71053792-2959-4dbf-8dcf-107246ad7ba5" providerId="ADAL" clId="{B01D0370-F431-494F-A384-A6A655561F69}" dt="2023-08-19T00:08:23.132" v="418" actId="1076"/>
          <ac:graphicFrameMkLst>
            <pc:docMk/>
            <pc:sldMk cId="2655780519" sldId="1924"/>
            <ac:graphicFrameMk id="7" creationId="{40CB08E3-636F-42F8-AF1E-09DF43804E18}"/>
          </ac:graphicFrameMkLst>
        </pc:graphicFrameChg>
      </pc:sldChg>
      <pc:sldChg chg="add">
        <pc:chgData name="Walter E. Calcagno Lucares" userId="71053792-2959-4dbf-8dcf-107246ad7ba5" providerId="ADAL" clId="{B01D0370-F431-494F-A384-A6A655561F69}" dt="2023-08-18T23:45:27.029" v="376"/>
        <pc:sldMkLst>
          <pc:docMk/>
          <pc:sldMk cId="1878962501" sldId="1925"/>
        </pc:sldMkLst>
      </pc:sldChg>
      <pc:sldChg chg="modSp add mod">
        <pc:chgData name="Walter E. Calcagno Lucares" userId="71053792-2959-4dbf-8dcf-107246ad7ba5" providerId="ADAL" clId="{B01D0370-F431-494F-A384-A6A655561F69}" dt="2023-08-18T23:45:27.124" v="382" actId="27636"/>
        <pc:sldMkLst>
          <pc:docMk/>
          <pc:sldMk cId="194417333" sldId="1931"/>
        </pc:sldMkLst>
        <pc:spChg chg="mod">
          <ac:chgData name="Walter E. Calcagno Lucares" userId="71053792-2959-4dbf-8dcf-107246ad7ba5" providerId="ADAL" clId="{B01D0370-F431-494F-A384-A6A655561F69}" dt="2023-08-18T23:45:27.124" v="382" actId="27636"/>
          <ac:spMkLst>
            <pc:docMk/>
            <pc:sldMk cId="194417333" sldId="1931"/>
            <ac:spMk id="5" creationId="{B3922517-322A-43B7-9CF0-D6D66DD3DD88}"/>
          </ac:spMkLst>
        </pc:spChg>
      </pc:sldChg>
      <pc:sldChg chg="modSp add mod modShow">
        <pc:chgData name="Walter E. Calcagno Lucares" userId="71053792-2959-4dbf-8dcf-107246ad7ba5" providerId="ADAL" clId="{B01D0370-F431-494F-A384-A6A655561F69}" dt="2023-08-19T00:06:17.563" v="412" actId="729"/>
        <pc:sldMkLst>
          <pc:docMk/>
          <pc:sldMk cId="880436157" sldId="1933"/>
        </pc:sldMkLst>
        <pc:spChg chg="mod">
          <ac:chgData name="Walter E. Calcagno Lucares" userId="71053792-2959-4dbf-8dcf-107246ad7ba5" providerId="ADAL" clId="{B01D0370-F431-494F-A384-A6A655561F69}" dt="2023-08-18T23:45:27.160" v="386" actId="27636"/>
          <ac:spMkLst>
            <pc:docMk/>
            <pc:sldMk cId="880436157" sldId="1933"/>
            <ac:spMk id="2" creationId="{B4D0CE92-1D76-4F61-8208-4BBDE2BA1DA5}"/>
          </ac:spMkLst>
        </pc:spChg>
      </pc:sldChg>
      <pc:sldChg chg="modSp add mod">
        <pc:chgData name="Walter E. Calcagno Lucares" userId="71053792-2959-4dbf-8dcf-107246ad7ba5" providerId="ADAL" clId="{B01D0370-F431-494F-A384-A6A655561F69}" dt="2023-08-18T23:45:27.156" v="385" actId="27636"/>
        <pc:sldMkLst>
          <pc:docMk/>
          <pc:sldMk cId="1375726647" sldId="1937"/>
        </pc:sldMkLst>
        <pc:spChg chg="mod">
          <ac:chgData name="Walter E. Calcagno Lucares" userId="71053792-2959-4dbf-8dcf-107246ad7ba5" providerId="ADAL" clId="{B01D0370-F431-494F-A384-A6A655561F69}" dt="2023-08-18T23:45:27.156" v="385" actId="27636"/>
          <ac:spMkLst>
            <pc:docMk/>
            <pc:sldMk cId="1375726647" sldId="1937"/>
            <ac:spMk id="21" creationId="{B640ED0B-E66F-468C-A8E2-E10C9FEDF3DF}"/>
          </ac:spMkLst>
        </pc:spChg>
      </pc:sldChg>
      <pc:sldChg chg="modSp add mod modShow">
        <pc:chgData name="Walter E. Calcagno Lucares" userId="71053792-2959-4dbf-8dcf-107246ad7ba5" providerId="ADAL" clId="{B01D0370-F431-494F-A384-A6A655561F69}" dt="2023-08-19T00:07:06.377" v="413" actId="729"/>
        <pc:sldMkLst>
          <pc:docMk/>
          <pc:sldMk cId="3804126347" sldId="1939"/>
        </pc:sldMkLst>
        <pc:spChg chg="mod">
          <ac:chgData name="Walter E. Calcagno Lucares" userId="71053792-2959-4dbf-8dcf-107246ad7ba5" providerId="ADAL" clId="{B01D0370-F431-494F-A384-A6A655561F69}" dt="2023-08-18T23:45:27.185" v="389" actId="27636"/>
          <ac:spMkLst>
            <pc:docMk/>
            <pc:sldMk cId="3804126347" sldId="1939"/>
            <ac:spMk id="2" creationId="{B4D0CE92-1D76-4F61-8208-4BBDE2BA1DA5}"/>
          </ac:spMkLst>
        </pc:spChg>
        <pc:spChg chg="mod">
          <ac:chgData name="Walter E. Calcagno Lucares" userId="71053792-2959-4dbf-8dcf-107246ad7ba5" providerId="ADAL" clId="{B01D0370-F431-494F-A384-A6A655561F69}" dt="2023-08-18T23:45:27.205" v="390" actId="27636"/>
          <ac:spMkLst>
            <pc:docMk/>
            <pc:sldMk cId="3804126347" sldId="1939"/>
            <ac:spMk id="3" creationId="{D9B7E699-8A7B-44B9-87EE-C5ED24A8C217}"/>
          </ac:spMkLst>
        </pc:spChg>
      </pc:sldChg>
      <pc:sldChg chg="modSp add mod modShow">
        <pc:chgData name="Walter E. Calcagno Lucares" userId="71053792-2959-4dbf-8dcf-107246ad7ba5" providerId="ADAL" clId="{B01D0370-F431-494F-A384-A6A655561F69}" dt="2023-08-19T00:08:35.195" v="419" actId="729"/>
        <pc:sldMkLst>
          <pc:docMk/>
          <pc:sldMk cId="1831256846" sldId="1941"/>
        </pc:sldMkLst>
        <pc:spChg chg="mod">
          <ac:chgData name="Walter E. Calcagno Lucares" userId="71053792-2959-4dbf-8dcf-107246ad7ba5" providerId="ADAL" clId="{B01D0370-F431-494F-A384-A6A655561F69}" dt="2023-08-18T23:45:27.242" v="394" actId="27636"/>
          <ac:spMkLst>
            <pc:docMk/>
            <pc:sldMk cId="1831256846" sldId="1941"/>
            <ac:spMk id="2" creationId="{B4D0CE92-1D76-4F61-8208-4BBDE2BA1DA5}"/>
          </ac:spMkLst>
        </pc:spChg>
        <pc:spChg chg="mod">
          <ac:chgData name="Walter E. Calcagno Lucares" userId="71053792-2959-4dbf-8dcf-107246ad7ba5" providerId="ADAL" clId="{B01D0370-F431-494F-A384-A6A655561F69}" dt="2023-08-18T23:45:27.246" v="395" actId="27636"/>
          <ac:spMkLst>
            <pc:docMk/>
            <pc:sldMk cId="1831256846" sldId="1941"/>
            <ac:spMk id="3" creationId="{D9B7E699-8A7B-44B9-87EE-C5ED24A8C217}"/>
          </ac:spMkLst>
        </pc:spChg>
      </pc:sldChg>
      <pc:sldChg chg="modSp add mod">
        <pc:chgData name="Walter E. Calcagno Lucares" userId="71053792-2959-4dbf-8dcf-107246ad7ba5" providerId="ADAL" clId="{B01D0370-F431-494F-A384-A6A655561F69}" dt="2023-08-19T00:09:27.461" v="423" actId="1076"/>
        <pc:sldMkLst>
          <pc:docMk/>
          <pc:sldMk cId="2561512559" sldId="1946"/>
        </pc:sldMkLst>
        <pc:spChg chg="mod">
          <ac:chgData name="Walter E. Calcagno Lucares" userId="71053792-2959-4dbf-8dcf-107246ad7ba5" providerId="ADAL" clId="{B01D0370-F431-494F-A384-A6A655561F69}" dt="2023-08-19T00:09:27.461" v="423" actId="1076"/>
          <ac:spMkLst>
            <pc:docMk/>
            <pc:sldMk cId="2561512559" sldId="1946"/>
            <ac:spMk id="17" creationId="{00000000-0000-0000-0000-000000000000}"/>
          </ac:spMkLst>
        </pc:spChg>
      </pc:sldChg>
      <pc:sldChg chg="add">
        <pc:chgData name="Walter E. Calcagno Lucares" userId="71053792-2959-4dbf-8dcf-107246ad7ba5" providerId="ADAL" clId="{B01D0370-F431-494F-A384-A6A655561F69}" dt="2023-08-18T23:45:27.029" v="376"/>
        <pc:sldMkLst>
          <pc:docMk/>
          <pc:sldMk cId="1331153831" sldId="1949"/>
        </pc:sldMkLst>
      </pc:sldChg>
      <pc:sldChg chg="add">
        <pc:chgData name="Walter E. Calcagno Lucares" userId="71053792-2959-4dbf-8dcf-107246ad7ba5" providerId="ADAL" clId="{B01D0370-F431-494F-A384-A6A655561F69}" dt="2023-08-18T23:45:27.029" v="376"/>
        <pc:sldMkLst>
          <pc:docMk/>
          <pc:sldMk cId="295012909" sldId="1950"/>
        </pc:sldMkLst>
      </pc:sldChg>
      <pc:sldChg chg="modSp add mod">
        <pc:chgData name="Walter E. Calcagno Lucares" userId="71053792-2959-4dbf-8dcf-107246ad7ba5" providerId="ADAL" clId="{B01D0370-F431-494F-A384-A6A655561F69}" dt="2023-08-19T00:08:06.480" v="416" actId="1076"/>
        <pc:sldMkLst>
          <pc:docMk/>
          <pc:sldMk cId="354952319" sldId="1951"/>
        </pc:sldMkLst>
        <pc:spChg chg="mod">
          <ac:chgData name="Walter E. Calcagno Lucares" userId="71053792-2959-4dbf-8dcf-107246ad7ba5" providerId="ADAL" clId="{B01D0370-F431-494F-A384-A6A655561F69}" dt="2023-08-19T00:08:06.480" v="416" actId="1076"/>
          <ac:spMkLst>
            <pc:docMk/>
            <pc:sldMk cId="354952319" sldId="1951"/>
            <ac:spMk id="17" creationId="{00000000-0000-0000-0000-000000000000}"/>
          </ac:spMkLst>
        </pc:spChg>
      </pc:sldChg>
      <pc:sldChg chg="modSp add mod">
        <pc:chgData name="Walter E. Calcagno Lucares" userId="71053792-2959-4dbf-8dcf-107246ad7ba5" providerId="ADAL" clId="{B01D0370-F431-494F-A384-A6A655561F69}" dt="2023-08-18T23:45:27.294" v="401" actId="27636"/>
        <pc:sldMkLst>
          <pc:docMk/>
          <pc:sldMk cId="1653070416" sldId="1954"/>
        </pc:sldMkLst>
        <pc:spChg chg="mod">
          <ac:chgData name="Walter E. Calcagno Lucares" userId="71053792-2959-4dbf-8dcf-107246ad7ba5" providerId="ADAL" clId="{B01D0370-F431-494F-A384-A6A655561F69}" dt="2023-08-18T23:45:27.294" v="401" actId="27636"/>
          <ac:spMkLst>
            <pc:docMk/>
            <pc:sldMk cId="1653070416" sldId="1954"/>
            <ac:spMk id="15" creationId="{470F02D6-55D5-4FF6-9EF6-8C4133929151}"/>
          </ac:spMkLst>
        </pc:spChg>
      </pc:sldChg>
      <pc:sldChg chg="add">
        <pc:chgData name="Walter E. Calcagno Lucares" userId="71053792-2959-4dbf-8dcf-107246ad7ba5" providerId="ADAL" clId="{B01D0370-F431-494F-A384-A6A655561F69}" dt="2023-08-18T23:45:27.029" v="376"/>
        <pc:sldMkLst>
          <pc:docMk/>
          <pc:sldMk cId="1053865531" sldId="1956"/>
        </pc:sldMkLst>
      </pc:sldChg>
      <pc:sldChg chg="modSp add del mod">
        <pc:chgData name="Walter E. Calcagno Lucares" userId="71053792-2959-4dbf-8dcf-107246ad7ba5" providerId="ADAL" clId="{B01D0370-F431-494F-A384-A6A655561F69}" dt="2023-08-18T23:53:32.472" v="408" actId="2696"/>
        <pc:sldMkLst>
          <pc:docMk/>
          <pc:sldMk cId="2564507128" sldId="1961"/>
        </pc:sldMkLst>
        <pc:spChg chg="mod">
          <ac:chgData name="Walter E. Calcagno Lucares" userId="71053792-2959-4dbf-8dcf-107246ad7ba5" providerId="ADAL" clId="{B01D0370-F431-494F-A384-A6A655561F69}" dt="2023-08-18T23:45:27.117" v="381" actId="27636"/>
          <ac:spMkLst>
            <pc:docMk/>
            <pc:sldMk cId="2564507128" sldId="1961"/>
            <ac:spMk id="2" creationId="{B4D0CE92-1D76-4F61-8208-4BBDE2BA1DA5}"/>
          </ac:spMkLst>
        </pc:spChg>
        <pc:spChg chg="mod">
          <ac:chgData name="Walter E. Calcagno Lucares" userId="71053792-2959-4dbf-8dcf-107246ad7ba5" providerId="ADAL" clId="{B01D0370-F431-494F-A384-A6A655561F69}" dt="2023-08-18T23:45:27.117" v="380" actId="27636"/>
          <ac:spMkLst>
            <pc:docMk/>
            <pc:sldMk cId="2564507128" sldId="1961"/>
            <ac:spMk id="7" creationId="{3BE37E59-A114-4995-A4C2-9456076DED71}"/>
          </ac:spMkLst>
        </pc:spChg>
      </pc:sldChg>
      <pc:sldChg chg="modSp add mod">
        <pc:chgData name="Walter E. Calcagno Lucares" userId="71053792-2959-4dbf-8dcf-107246ad7ba5" providerId="ADAL" clId="{B01D0370-F431-494F-A384-A6A655561F69}" dt="2023-08-19T00:10:04.458" v="425" actId="1076"/>
        <pc:sldMkLst>
          <pc:docMk/>
          <pc:sldMk cId="1361837473" sldId="1963"/>
        </pc:sldMkLst>
        <pc:spChg chg="mod">
          <ac:chgData name="Walter E. Calcagno Lucares" userId="71053792-2959-4dbf-8dcf-107246ad7ba5" providerId="ADAL" clId="{B01D0370-F431-494F-A384-A6A655561F69}" dt="2023-08-19T00:10:04.458" v="425" actId="1076"/>
          <ac:spMkLst>
            <pc:docMk/>
            <pc:sldMk cId="1361837473" sldId="1963"/>
            <ac:spMk id="6" creationId="{00000000-0000-0000-0000-000000000000}"/>
          </ac:spMkLst>
        </pc:spChg>
        <pc:grpChg chg="mod">
          <ac:chgData name="Walter E. Calcagno Lucares" userId="71053792-2959-4dbf-8dcf-107246ad7ba5" providerId="ADAL" clId="{B01D0370-F431-494F-A384-A6A655561F69}" dt="2023-08-19T00:10:02.246" v="424" actId="1076"/>
          <ac:grpSpMkLst>
            <pc:docMk/>
            <pc:sldMk cId="1361837473" sldId="1963"/>
            <ac:grpSpMk id="7" creationId="{70B0E3CB-0EC7-411F-8A0B-4DAAECFD6F02}"/>
          </ac:grpSpMkLst>
        </pc:grpChg>
      </pc:sldChg>
      <pc:sldChg chg="modSp add mod">
        <pc:chgData name="Walter E. Calcagno Lucares" userId="71053792-2959-4dbf-8dcf-107246ad7ba5" providerId="ADAL" clId="{B01D0370-F431-494F-A384-A6A655561F69}" dt="2023-08-18T23:50:35.311" v="407" actId="1076"/>
        <pc:sldMkLst>
          <pc:docMk/>
          <pc:sldMk cId="886235694" sldId="1976"/>
        </pc:sldMkLst>
        <pc:spChg chg="mod">
          <ac:chgData name="Walter E. Calcagno Lucares" userId="71053792-2959-4dbf-8dcf-107246ad7ba5" providerId="ADAL" clId="{B01D0370-F431-494F-A384-A6A655561F69}" dt="2023-08-18T23:50:32.599" v="406" actId="1076"/>
          <ac:spMkLst>
            <pc:docMk/>
            <pc:sldMk cId="886235694" sldId="1976"/>
            <ac:spMk id="4" creationId="{00000000-0000-0000-0000-000000000000}"/>
          </ac:spMkLst>
        </pc:spChg>
        <pc:spChg chg="mod">
          <ac:chgData name="Walter E. Calcagno Lucares" userId="71053792-2959-4dbf-8dcf-107246ad7ba5" providerId="ADAL" clId="{B01D0370-F431-494F-A384-A6A655561F69}" dt="2023-08-18T23:50:35.311" v="407" actId="1076"/>
          <ac:spMkLst>
            <pc:docMk/>
            <pc:sldMk cId="886235694" sldId="1976"/>
            <ac:spMk id="6"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7"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8"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9"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10"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11"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12"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13"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14"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15"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16" creationId="{00000000-0000-0000-0000-000000000000}"/>
          </ac:spMkLst>
        </pc:spChg>
        <pc:spChg chg="mod">
          <ac:chgData name="Walter E. Calcagno Lucares" userId="71053792-2959-4dbf-8dcf-107246ad7ba5" providerId="ADAL" clId="{B01D0370-F431-494F-A384-A6A655561F69}" dt="2023-08-18T23:45:27.107" v="379" actId="27636"/>
          <ac:spMkLst>
            <pc:docMk/>
            <pc:sldMk cId="886235694" sldId="1976"/>
            <ac:spMk id="17"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18"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19"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0"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1"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2"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3"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4"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5"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6"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7"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8"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29"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30"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31"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32"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33"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34"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35" creationId="{00000000-0000-0000-0000-000000000000}"/>
          </ac:spMkLst>
        </pc:spChg>
        <pc:spChg chg="mod">
          <ac:chgData name="Walter E. Calcagno Lucares" userId="71053792-2959-4dbf-8dcf-107246ad7ba5" providerId="ADAL" clId="{B01D0370-F431-494F-A384-A6A655561F69}" dt="2023-08-18T23:50:28.143" v="405" actId="1076"/>
          <ac:spMkLst>
            <pc:docMk/>
            <pc:sldMk cId="886235694" sldId="1976"/>
            <ac:spMk id="36" creationId="{00000000-0000-0000-0000-000000000000}"/>
          </ac:spMkLst>
        </pc:spChg>
        <pc:grpChg chg="mod">
          <ac:chgData name="Walter E. Calcagno Lucares" userId="71053792-2959-4dbf-8dcf-107246ad7ba5" providerId="ADAL" clId="{B01D0370-F431-494F-A384-A6A655561F69}" dt="2023-08-18T23:50:28.143" v="405" actId="1076"/>
          <ac:grpSpMkLst>
            <pc:docMk/>
            <pc:sldMk cId="886235694" sldId="1976"/>
            <ac:grpSpMk id="5" creationId="{00000000-0000-0000-0000-000000000000}"/>
          </ac:grpSpMkLst>
        </pc:grpChg>
      </pc:sldChg>
      <pc:sldChg chg="modSp add mod modShow">
        <pc:chgData name="Walter E. Calcagno Lucares" userId="71053792-2959-4dbf-8dcf-107246ad7ba5" providerId="ADAL" clId="{B01D0370-F431-494F-A384-A6A655561F69}" dt="2023-08-19T00:05:23.494" v="410" actId="729"/>
        <pc:sldMkLst>
          <pc:docMk/>
          <pc:sldMk cId="3133054815" sldId="1979"/>
        </pc:sldMkLst>
        <pc:spChg chg="mod">
          <ac:chgData name="Walter E. Calcagno Lucares" userId="71053792-2959-4dbf-8dcf-107246ad7ba5" providerId="ADAL" clId="{B01D0370-F431-494F-A384-A6A655561F69}" dt="2023-08-18T23:45:27.146" v="383" actId="27636"/>
          <ac:spMkLst>
            <pc:docMk/>
            <pc:sldMk cId="3133054815" sldId="1979"/>
            <ac:spMk id="2" creationId="{B4D0CE92-1D76-4F61-8208-4BBDE2BA1DA5}"/>
          </ac:spMkLst>
        </pc:spChg>
        <pc:spChg chg="mod">
          <ac:chgData name="Walter E. Calcagno Lucares" userId="71053792-2959-4dbf-8dcf-107246ad7ba5" providerId="ADAL" clId="{B01D0370-F431-494F-A384-A6A655561F69}" dt="2023-08-18T23:45:27.152" v="384" actId="27636"/>
          <ac:spMkLst>
            <pc:docMk/>
            <pc:sldMk cId="3133054815" sldId="1979"/>
            <ac:spMk id="3" creationId="{D9B7E699-8A7B-44B9-87EE-C5ED24A8C217}"/>
          </ac:spMkLst>
        </pc:spChg>
      </pc:sldChg>
      <pc:sldChg chg="add">
        <pc:chgData name="Walter E. Calcagno Lucares" userId="71053792-2959-4dbf-8dcf-107246ad7ba5" providerId="ADAL" clId="{B01D0370-F431-494F-A384-A6A655561F69}" dt="2023-08-18T23:45:27.029" v="376"/>
        <pc:sldMkLst>
          <pc:docMk/>
          <pc:sldMk cId="1719335555" sldId="1980"/>
        </pc:sldMkLst>
      </pc:sldChg>
      <pc:sldChg chg="modSp add mod">
        <pc:chgData name="Walter E. Calcagno Lucares" userId="71053792-2959-4dbf-8dcf-107246ad7ba5" providerId="ADAL" clId="{B01D0370-F431-494F-A384-A6A655561F69}" dt="2023-08-19T00:05:47.346" v="411" actId="14100"/>
        <pc:sldMkLst>
          <pc:docMk/>
          <pc:sldMk cId="3725116651" sldId="1981"/>
        </pc:sldMkLst>
        <pc:picChg chg="mod">
          <ac:chgData name="Walter E. Calcagno Lucares" userId="71053792-2959-4dbf-8dcf-107246ad7ba5" providerId="ADAL" clId="{B01D0370-F431-494F-A384-A6A655561F69}" dt="2023-08-19T00:05:47.346" v="411" actId="14100"/>
          <ac:picMkLst>
            <pc:docMk/>
            <pc:sldMk cId="3725116651" sldId="1981"/>
            <ac:picMk id="2" creationId="{EFD5EC6F-2C56-980B-6D0A-11F29BE38FD3}"/>
          </ac:picMkLst>
        </pc:picChg>
      </pc:sldChg>
      <pc:sldChg chg="add">
        <pc:chgData name="Walter E. Calcagno Lucares" userId="71053792-2959-4dbf-8dcf-107246ad7ba5" providerId="ADAL" clId="{B01D0370-F431-494F-A384-A6A655561F69}" dt="2023-08-18T23:45:27.029" v="376"/>
        <pc:sldMkLst>
          <pc:docMk/>
          <pc:sldMk cId="335381939" sldId="1982"/>
        </pc:sldMkLst>
      </pc:sldChg>
      <pc:sldChg chg="add">
        <pc:chgData name="Walter E. Calcagno Lucares" userId="71053792-2959-4dbf-8dcf-107246ad7ba5" providerId="ADAL" clId="{B01D0370-F431-494F-A384-A6A655561F69}" dt="2023-08-18T23:45:27.029" v="376"/>
        <pc:sldMkLst>
          <pc:docMk/>
          <pc:sldMk cId="1973732519" sldId="1983"/>
        </pc:sldMkLst>
      </pc:sldChg>
      <pc:sldChg chg="modSp add mod">
        <pc:chgData name="Walter E. Calcagno Lucares" userId="71053792-2959-4dbf-8dcf-107246ad7ba5" providerId="ADAL" clId="{B01D0370-F431-494F-A384-A6A655561F69}" dt="2023-08-18T23:45:27.213" v="391" actId="27636"/>
        <pc:sldMkLst>
          <pc:docMk/>
          <pc:sldMk cId="1001562315" sldId="1984"/>
        </pc:sldMkLst>
        <pc:spChg chg="mod">
          <ac:chgData name="Walter E. Calcagno Lucares" userId="71053792-2959-4dbf-8dcf-107246ad7ba5" providerId="ADAL" clId="{B01D0370-F431-494F-A384-A6A655561F69}" dt="2023-08-18T23:45:27.213" v="391" actId="27636"/>
          <ac:spMkLst>
            <pc:docMk/>
            <pc:sldMk cId="1001562315" sldId="1984"/>
            <ac:spMk id="4" creationId="{77E61989-E670-3698-86B1-DC1D960435E9}"/>
          </ac:spMkLst>
        </pc:spChg>
      </pc:sldChg>
      <pc:sldChg chg="add">
        <pc:chgData name="Walter E. Calcagno Lucares" userId="71053792-2959-4dbf-8dcf-107246ad7ba5" providerId="ADAL" clId="{B01D0370-F431-494F-A384-A6A655561F69}" dt="2023-08-18T23:45:27.029" v="376"/>
        <pc:sldMkLst>
          <pc:docMk/>
          <pc:sldMk cId="1679450016" sldId="1985"/>
        </pc:sldMkLst>
      </pc:sldChg>
      <pc:sldChg chg="add">
        <pc:chgData name="Walter E. Calcagno Lucares" userId="71053792-2959-4dbf-8dcf-107246ad7ba5" providerId="ADAL" clId="{B01D0370-F431-494F-A384-A6A655561F69}" dt="2023-08-18T23:45:27.029" v="376"/>
        <pc:sldMkLst>
          <pc:docMk/>
          <pc:sldMk cId="233494515" sldId="1986"/>
        </pc:sldMkLst>
      </pc:sldChg>
      <pc:sldChg chg="add">
        <pc:chgData name="Walter E. Calcagno Lucares" userId="71053792-2959-4dbf-8dcf-107246ad7ba5" providerId="ADAL" clId="{B01D0370-F431-494F-A384-A6A655561F69}" dt="2023-08-18T23:45:27.029" v="376"/>
        <pc:sldMkLst>
          <pc:docMk/>
          <pc:sldMk cId="2031611221" sldId="1987"/>
        </pc:sldMkLst>
      </pc:sldChg>
      <pc:sldChg chg="modSp add mod">
        <pc:chgData name="Walter E. Calcagno Lucares" userId="71053792-2959-4dbf-8dcf-107246ad7ba5" providerId="ADAL" clId="{B01D0370-F431-494F-A384-A6A655561F69}" dt="2023-08-18T23:45:27.213" v="392" actId="27636"/>
        <pc:sldMkLst>
          <pc:docMk/>
          <pc:sldMk cId="1061440557" sldId="1989"/>
        </pc:sldMkLst>
        <pc:spChg chg="mod">
          <ac:chgData name="Walter E. Calcagno Lucares" userId="71053792-2959-4dbf-8dcf-107246ad7ba5" providerId="ADAL" clId="{B01D0370-F431-494F-A384-A6A655561F69}" dt="2023-08-18T23:45:27.213" v="392" actId="27636"/>
          <ac:spMkLst>
            <pc:docMk/>
            <pc:sldMk cId="1061440557" sldId="1989"/>
            <ac:spMk id="2" creationId="{65864F56-B846-1A35-8C2E-B57707E85DA0}"/>
          </ac:spMkLst>
        </pc:spChg>
      </pc:sldChg>
      <pc:sldChg chg="add">
        <pc:chgData name="Walter E. Calcagno Lucares" userId="71053792-2959-4dbf-8dcf-107246ad7ba5" providerId="ADAL" clId="{B01D0370-F431-494F-A384-A6A655561F69}" dt="2023-08-18T23:45:27.029" v="376"/>
        <pc:sldMkLst>
          <pc:docMk/>
          <pc:sldMk cId="956546437" sldId="1990"/>
        </pc:sldMkLst>
      </pc:sldChg>
      <pc:sldChg chg="modSp add mod">
        <pc:chgData name="Walter E. Calcagno Lucares" userId="71053792-2959-4dbf-8dcf-107246ad7ba5" providerId="ADAL" clId="{B01D0370-F431-494F-A384-A6A655561F69}" dt="2023-08-18T23:45:27.260" v="397" actId="27636"/>
        <pc:sldMkLst>
          <pc:docMk/>
          <pc:sldMk cId="1243599782" sldId="1991"/>
        </pc:sldMkLst>
        <pc:spChg chg="mod">
          <ac:chgData name="Walter E. Calcagno Lucares" userId="71053792-2959-4dbf-8dcf-107246ad7ba5" providerId="ADAL" clId="{B01D0370-F431-494F-A384-A6A655561F69}" dt="2023-08-18T23:45:27.255" v="396" actId="27636"/>
          <ac:spMkLst>
            <pc:docMk/>
            <pc:sldMk cId="1243599782" sldId="1991"/>
            <ac:spMk id="2" creationId="{7F5EA537-A47A-8BB9-D3DE-9CE0416ACC92}"/>
          </ac:spMkLst>
        </pc:spChg>
        <pc:spChg chg="mod">
          <ac:chgData name="Walter E. Calcagno Lucares" userId="71053792-2959-4dbf-8dcf-107246ad7ba5" providerId="ADAL" clId="{B01D0370-F431-494F-A384-A6A655561F69}" dt="2023-08-18T23:45:27.260" v="397" actId="27636"/>
          <ac:spMkLst>
            <pc:docMk/>
            <pc:sldMk cId="1243599782" sldId="1991"/>
            <ac:spMk id="3" creationId="{BF2C84F0-4236-7C4F-E8BF-450C59B4F09C}"/>
          </ac:spMkLst>
        </pc:spChg>
      </pc:sldChg>
      <pc:sldChg chg="modSp add mod">
        <pc:chgData name="Walter E. Calcagno Lucares" userId="71053792-2959-4dbf-8dcf-107246ad7ba5" providerId="ADAL" clId="{B01D0370-F431-494F-A384-A6A655561F69}" dt="2023-08-18T23:45:27.272" v="399" actId="27636"/>
        <pc:sldMkLst>
          <pc:docMk/>
          <pc:sldMk cId="3945939952" sldId="1992"/>
        </pc:sldMkLst>
        <pc:spChg chg="mod">
          <ac:chgData name="Walter E. Calcagno Lucares" userId="71053792-2959-4dbf-8dcf-107246ad7ba5" providerId="ADAL" clId="{B01D0370-F431-494F-A384-A6A655561F69}" dt="2023-08-18T23:45:27.263" v="398" actId="27636"/>
          <ac:spMkLst>
            <pc:docMk/>
            <pc:sldMk cId="3945939952" sldId="1992"/>
            <ac:spMk id="2" creationId="{8A5FD8CB-0CF6-C37F-BB0D-56DF9C7F40A9}"/>
          </ac:spMkLst>
        </pc:spChg>
        <pc:spChg chg="mod">
          <ac:chgData name="Walter E. Calcagno Lucares" userId="71053792-2959-4dbf-8dcf-107246ad7ba5" providerId="ADAL" clId="{B01D0370-F431-494F-A384-A6A655561F69}" dt="2023-08-18T23:45:27.272" v="399" actId="27636"/>
          <ac:spMkLst>
            <pc:docMk/>
            <pc:sldMk cId="3945939952" sldId="1992"/>
            <ac:spMk id="5" creationId="{FD25405F-BA1D-085B-16B1-FD48C4A07754}"/>
          </ac:spMkLst>
        </pc:spChg>
      </pc:sldChg>
      <pc:sldChg chg="modSp add mod">
        <pc:chgData name="Walter E. Calcagno Lucares" userId="71053792-2959-4dbf-8dcf-107246ad7ba5" providerId="ADAL" clId="{B01D0370-F431-494F-A384-A6A655561F69}" dt="2023-08-18T23:45:27.277" v="400" actId="27636"/>
        <pc:sldMkLst>
          <pc:docMk/>
          <pc:sldMk cId="4186905502" sldId="1993"/>
        </pc:sldMkLst>
        <pc:spChg chg="mod">
          <ac:chgData name="Walter E. Calcagno Lucares" userId="71053792-2959-4dbf-8dcf-107246ad7ba5" providerId="ADAL" clId="{B01D0370-F431-494F-A384-A6A655561F69}" dt="2023-08-18T23:45:27.277" v="400" actId="27636"/>
          <ac:spMkLst>
            <pc:docMk/>
            <pc:sldMk cId="4186905502" sldId="1993"/>
            <ac:spMk id="2" creationId="{9111B25E-ECE8-BA83-6933-271D784EC7A6}"/>
          </ac:spMkLst>
        </pc:spChg>
      </pc:sldChg>
      <pc:sldChg chg="add">
        <pc:chgData name="Walter E. Calcagno Lucares" userId="71053792-2959-4dbf-8dcf-107246ad7ba5" providerId="ADAL" clId="{B01D0370-F431-494F-A384-A6A655561F69}" dt="2023-08-18T23:45:27.029" v="376"/>
        <pc:sldMkLst>
          <pc:docMk/>
          <pc:sldMk cId="3188820566" sldId="1994"/>
        </pc:sldMkLst>
      </pc:sldChg>
      <pc:sldChg chg="add">
        <pc:chgData name="Walter E. Calcagno Lucares" userId="71053792-2959-4dbf-8dcf-107246ad7ba5" providerId="ADAL" clId="{B01D0370-F431-494F-A384-A6A655561F69}" dt="2023-08-18T23:45:27.029" v="376"/>
        <pc:sldMkLst>
          <pc:docMk/>
          <pc:sldMk cId="1855743436" sldId="1995"/>
        </pc:sldMkLst>
      </pc:sldChg>
      <pc:sldChg chg="add">
        <pc:chgData name="Walter E. Calcagno Lucares" userId="71053792-2959-4dbf-8dcf-107246ad7ba5" providerId="ADAL" clId="{B01D0370-F431-494F-A384-A6A655561F69}" dt="2023-08-18T23:45:27.029" v="376"/>
        <pc:sldMkLst>
          <pc:docMk/>
          <pc:sldMk cId="2673095024" sldId="1996"/>
        </pc:sldMkLst>
      </pc:sldChg>
      <pc:sldChg chg="modSp add mod">
        <pc:chgData name="Walter E. Calcagno Lucares" userId="71053792-2959-4dbf-8dcf-107246ad7ba5" providerId="ADAL" clId="{B01D0370-F431-494F-A384-A6A655561F69}" dt="2023-08-19T00:10:33.880" v="426" actId="1076"/>
        <pc:sldMkLst>
          <pc:docMk/>
          <pc:sldMk cId="897710116" sldId="1997"/>
        </pc:sldMkLst>
        <pc:spChg chg="mod">
          <ac:chgData name="Walter E. Calcagno Lucares" userId="71053792-2959-4dbf-8dcf-107246ad7ba5" providerId="ADAL" clId="{B01D0370-F431-494F-A384-A6A655561F69}" dt="2023-08-19T00:10:33.880" v="426" actId="1076"/>
          <ac:spMkLst>
            <pc:docMk/>
            <pc:sldMk cId="897710116" sldId="1997"/>
            <ac:spMk id="2" creationId="{7E6F8004-514A-4639-9F04-B80EC2085751}"/>
          </ac:spMkLst>
        </pc:spChg>
      </pc:sldChg>
      <pc:sldChg chg="add">
        <pc:chgData name="Walter E. Calcagno Lucares" userId="71053792-2959-4dbf-8dcf-107246ad7ba5" providerId="ADAL" clId="{B01D0370-F431-494F-A384-A6A655561F69}" dt="2023-08-18T23:45:27.029" v="376"/>
        <pc:sldMkLst>
          <pc:docMk/>
          <pc:sldMk cId="1492652597" sldId="1998"/>
        </pc:sldMkLst>
      </pc:sldChg>
      <pc:sldChg chg="add">
        <pc:chgData name="Walter E. Calcagno Lucares" userId="71053792-2959-4dbf-8dcf-107246ad7ba5" providerId="ADAL" clId="{B01D0370-F431-494F-A384-A6A655561F69}" dt="2023-08-18T23:45:27.029" v="376"/>
        <pc:sldMkLst>
          <pc:docMk/>
          <pc:sldMk cId="3016876281" sldId="1999"/>
        </pc:sldMkLst>
      </pc:sldChg>
      <pc:sldChg chg="add">
        <pc:chgData name="Walter E. Calcagno Lucares" userId="71053792-2959-4dbf-8dcf-107246ad7ba5" providerId="ADAL" clId="{B01D0370-F431-494F-A384-A6A655561F69}" dt="2023-08-18T23:45:27.029" v="376"/>
        <pc:sldMkLst>
          <pc:docMk/>
          <pc:sldMk cId="631530316" sldId="2000"/>
        </pc:sldMkLst>
      </pc:sldChg>
      <pc:sldChg chg="modSp add mod">
        <pc:chgData name="Walter E. Calcagno Lucares" userId="71053792-2959-4dbf-8dcf-107246ad7ba5" providerId="ADAL" clId="{B01D0370-F431-494F-A384-A6A655561F69}" dt="2023-08-18T23:45:27.178" v="388" actId="27636"/>
        <pc:sldMkLst>
          <pc:docMk/>
          <pc:sldMk cId="1643169710" sldId="2001"/>
        </pc:sldMkLst>
        <pc:spChg chg="mod">
          <ac:chgData name="Walter E. Calcagno Lucares" userId="71053792-2959-4dbf-8dcf-107246ad7ba5" providerId="ADAL" clId="{B01D0370-F431-494F-A384-A6A655561F69}" dt="2023-08-18T23:45:27.178" v="388" actId="27636"/>
          <ac:spMkLst>
            <pc:docMk/>
            <pc:sldMk cId="1643169710" sldId="2001"/>
            <ac:spMk id="4" creationId="{43485325-F4BC-CA4A-EA80-39BAAF76C9F8}"/>
          </ac:spMkLst>
        </pc:spChg>
      </pc:sldChg>
      <pc:sldChg chg="modSp add mod">
        <pc:chgData name="Walter E. Calcagno Lucares" userId="71053792-2959-4dbf-8dcf-107246ad7ba5" providerId="ADAL" clId="{B01D0370-F431-494F-A384-A6A655561F69}" dt="2023-08-19T00:08:13.524" v="417" actId="1076"/>
        <pc:sldMkLst>
          <pc:docMk/>
          <pc:sldMk cId="433640985" sldId="2002"/>
        </pc:sldMkLst>
        <pc:graphicFrameChg chg="mod">
          <ac:chgData name="Walter E. Calcagno Lucares" userId="71053792-2959-4dbf-8dcf-107246ad7ba5" providerId="ADAL" clId="{B01D0370-F431-494F-A384-A6A655561F69}" dt="2023-08-19T00:08:13.524" v="417" actId="1076"/>
          <ac:graphicFrameMkLst>
            <pc:docMk/>
            <pc:sldMk cId="433640985" sldId="2002"/>
            <ac:graphicFrameMk id="14" creationId="{C2C8231C-4FED-D869-B179-887D11AA1864}"/>
          </ac:graphicFrameMkLst>
        </pc:graphicFrameChg>
      </pc:sldChg>
      <pc:sldChg chg="add">
        <pc:chgData name="Walter E. Calcagno Lucares" userId="71053792-2959-4dbf-8dcf-107246ad7ba5" providerId="ADAL" clId="{B01D0370-F431-494F-A384-A6A655561F69}" dt="2023-08-18T23:45:27.029" v="376"/>
        <pc:sldMkLst>
          <pc:docMk/>
          <pc:sldMk cId="2800111450" sldId="2003"/>
        </pc:sldMkLst>
      </pc:sldChg>
      <pc:sldChg chg="modSp add mod">
        <pc:chgData name="Walter E. Calcagno Lucares" userId="71053792-2959-4dbf-8dcf-107246ad7ba5" providerId="ADAL" clId="{B01D0370-F431-494F-A384-A6A655561F69}" dt="2023-08-19T00:09:15.162" v="422" actId="166"/>
        <pc:sldMkLst>
          <pc:docMk/>
          <pc:sldMk cId="3966712763" sldId="2004"/>
        </pc:sldMkLst>
        <pc:spChg chg="ord">
          <ac:chgData name="Walter E. Calcagno Lucares" userId="71053792-2959-4dbf-8dcf-107246ad7ba5" providerId="ADAL" clId="{B01D0370-F431-494F-A384-A6A655561F69}" dt="2023-08-19T00:09:15.162" v="422" actId="166"/>
          <ac:spMkLst>
            <pc:docMk/>
            <pc:sldMk cId="3966712763" sldId="2004"/>
            <ac:spMk id="17" creationId="{00000000-0000-0000-0000-000000000000}"/>
          </ac:spMkLst>
        </pc:spChg>
      </pc:sldChg>
      <pc:sldChg chg="modSp add mod">
        <pc:chgData name="Walter E. Calcagno Lucares" userId="71053792-2959-4dbf-8dcf-107246ad7ba5" providerId="ADAL" clId="{B01D0370-F431-494F-A384-A6A655561F69}" dt="2023-08-19T00:08:57.699" v="421" actId="20577"/>
        <pc:sldMkLst>
          <pc:docMk/>
          <pc:sldMk cId="3580083147" sldId="2005"/>
        </pc:sldMkLst>
        <pc:spChg chg="mod">
          <ac:chgData name="Walter E. Calcagno Lucares" userId="71053792-2959-4dbf-8dcf-107246ad7ba5" providerId="ADAL" clId="{B01D0370-F431-494F-A384-A6A655561F69}" dt="2023-08-19T00:08:57.699" v="421" actId="20577"/>
          <ac:spMkLst>
            <pc:docMk/>
            <pc:sldMk cId="3580083147" sldId="2005"/>
            <ac:spMk id="7" creationId="{2BBF596B-22F0-49C1-B3AD-1604FFC45F77}"/>
          </ac:spMkLst>
        </pc:spChg>
      </pc:sldChg>
      <pc:sldChg chg="modSp add mod">
        <pc:chgData name="Walter E. Calcagno Lucares" userId="71053792-2959-4dbf-8dcf-107246ad7ba5" providerId="ADAL" clId="{B01D0370-F431-494F-A384-A6A655561F69}" dt="2023-08-18T23:10:47.310" v="204" actId="1076"/>
        <pc:sldMkLst>
          <pc:docMk/>
          <pc:sldMk cId="309627392" sldId="2237"/>
        </pc:sldMkLst>
        <pc:spChg chg="mod">
          <ac:chgData name="Walter E. Calcagno Lucares" userId="71053792-2959-4dbf-8dcf-107246ad7ba5" providerId="ADAL" clId="{B01D0370-F431-494F-A384-A6A655561F69}" dt="2023-08-18T23:10:47.310" v="204" actId="1076"/>
          <ac:spMkLst>
            <pc:docMk/>
            <pc:sldMk cId="309627392" sldId="2237"/>
            <ac:spMk id="3" creationId="{C8E738D9-FBD4-4D55-8B7E-615088B02517}"/>
          </ac:spMkLst>
        </pc:spChg>
      </pc:sldChg>
      <pc:sldChg chg="add">
        <pc:chgData name="Walter E. Calcagno Lucares" userId="71053792-2959-4dbf-8dcf-107246ad7ba5" providerId="ADAL" clId="{B01D0370-F431-494F-A384-A6A655561F69}" dt="2023-08-18T22:09:45.562" v="168"/>
        <pc:sldMkLst>
          <pc:docMk/>
          <pc:sldMk cId="2887358141" sldId="2239"/>
        </pc:sldMkLst>
      </pc:sldChg>
      <pc:sldChg chg="add">
        <pc:chgData name="Walter E. Calcagno Lucares" userId="71053792-2959-4dbf-8dcf-107246ad7ba5" providerId="ADAL" clId="{B01D0370-F431-494F-A384-A6A655561F69}" dt="2023-08-18T22:09:45.562" v="168"/>
        <pc:sldMkLst>
          <pc:docMk/>
          <pc:sldMk cId="4202928051" sldId="2240"/>
        </pc:sldMkLst>
      </pc:sldChg>
      <pc:sldChg chg="modSp add mod ord">
        <pc:chgData name="Walter E. Calcagno Lucares" userId="71053792-2959-4dbf-8dcf-107246ad7ba5" providerId="ADAL" clId="{B01D0370-F431-494F-A384-A6A655561F69}" dt="2023-08-18T22:52:36.040" v="197"/>
        <pc:sldMkLst>
          <pc:docMk/>
          <pc:sldMk cId="3254762391" sldId="2242"/>
        </pc:sldMkLst>
        <pc:spChg chg="mod">
          <ac:chgData name="Walter E. Calcagno Lucares" userId="71053792-2959-4dbf-8dcf-107246ad7ba5" providerId="ADAL" clId="{B01D0370-F431-494F-A384-A6A655561F69}" dt="2023-08-18T22:09:45.704" v="174" actId="27636"/>
          <ac:spMkLst>
            <pc:docMk/>
            <pc:sldMk cId="3254762391" sldId="2242"/>
            <ac:spMk id="17" creationId="{00000000-0000-0000-0000-000000000000}"/>
          </ac:spMkLst>
        </pc:spChg>
      </pc:sldChg>
      <pc:sldChg chg="add ord">
        <pc:chgData name="Walter E. Calcagno Lucares" userId="71053792-2959-4dbf-8dcf-107246ad7ba5" providerId="ADAL" clId="{B01D0370-F431-494F-A384-A6A655561F69}" dt="2023-08-18T22:52:36.040" v="197"/>
        <pc:sldMkLst>
          <pc:docMk/>
          <pc:sldMk cId="3705968199" sldId="2243"/>
        </pc:sldMkLst>
      </pc:sldChg>
      <pc:sldChg chg="modSp add mod">
        <pc:chgData name="Walter E. Calcagno Lucares" userId="71053792-2959-4dbf-8dcf-107246ad7ba5" providerId="ADAL" clId="{B01D0370-F431-494F-A384-A6A655561F69}" dt="2023-08-18T22:09:45.722" v="175" actId="27636"/>
        <pc:sldMkLst>
          <pc:docMk/>
          <pc:sldMk cId="1320164363" sldId="2244"/>
        </pc:sldMkLst>
        <pc:spChg chg="mod">
          <ac:chgData name="Walter E. Calcagno Lucares" userId="71053792-2959-4dbf-8dcf-107246ad7ba5" providerId="ADAL" clId="{B01D0370-F431-494F-A384-A6A655561F69}" dt="2023-08-18T22:09:45.722" v="175" actId="27636"/>
          <ac:spMkLst>
            <pc:docMk/>
            <pc:sldMk cId="1320164363" sldId="2244"/>
            <ac:spMk id="17" creationId="{00000000-0000-0000-0000-000000000000}"/>
          </ac:spMkLst>
        </pc:spChg>
      </pc:sldChg>
      <pc:sldChg chg="addSp delSp modSp add mod delAnim">
        <pc:chgData name="Walter E. Calcagno Lucares" userId="71053792-2959-4dbf-8dcf-107246ad7ba5" providerId="ADAL" clId="{B01D0370-F431-494F-A384-A6A655561F69}" dt="2023-08-18T23:13:00.579" v="372" actId="20577"/>
        <pc:sldMkLst>
          <pc:docMk/>
          <pc:sldMk cId="1726149919" sldId="2246"/>
        </pc:sldMkLst>
        <pc:spChg chg="mod">
          <ac:chgData name="Walter E. Calcagno Lucares" userId="71053792-2959-4dbf-8dcf-107246ad7ba5" providerId="ADAL" clId="{B01D0370-F431-494F-A384-A6A655561F69}" dt="2023-08-18T23:12:26.902" v="319" actId="14100"/>
          <ac:spMkLst>
            <pc:docMk/>
            <pc:sldMk cId="1726149919" sldId="2246"/>
            <ac:spMk id="10" creationId="{6A8A87D5-154D-4D17-9FFD-289667452587}"/>
          </ac:spMkLst>
        </pc:spChg>
        <pc:spChg chg="del">
          <ac:chgData name="Walter E. Calcagno Lucares" userId="71053792-2959-4dbf-8dcf-107246ad7ba5" providerId="ADAL" clId="{B01D0370-F431-494F-A384-A6A655561F69}" dt="2023-08-18T23:11:32.029" v="206" actId="478"/>
          <ac:spMkLst>
            <pc:docMk/>
            <pc:sldMk cId="1726149919" sldId="2246"/>
            <ac:spMk id="12" creationId="{7D499B12-E135-4D51-B2C6-1AA1C6D8AFE6}"/>
          </ac:spMkLst>
        </pc:spChg>
        <pc:spChg chg="mod">
          <ac:chgData name="Walter E. Calcagno Lucares" userId="71053792-2959-4dbf-8dcf-107246ad7ba5" providerId="ADAL" clId="{B01D0370-F431-494F-A384-A6A655561F69}" dt="2023-08-18T23:12:04.515" v="225" actId="20577"/>
          <ac:spMkLst>
            <pc:docMk/>
            <pc:sldMk cId="1726149919" sldId="2246"/>
            <ac:spMk id="15" creationId="{470F02D6-55D5-4FF6-9EF6-8C4133929151}"/>
          </ac:spMkLst>
        </pc:spChg>
        <pc:spChg chg="mod">
          <ac:chgData name="Walter E. Calcagno Lucares" userId="71053792-2959-4dbf-8dcf-107246ad7ba5" providerId="ADAL" clId="{B01D0370-F431-494F-A384-A6A655561F69}" dt="2023-08-18T23:13:00.579" v="372" actId="20577"/>
          <ac:spMkLst>
            <pc:docMk/>
            <pc:sldMk cId="1726149919" sldId="2246"/>
            <ac:spMk id="16" creationId="{C848FFA0-B199-4B33-AE03-9A331313BA1D}"/>
          </ac:spMkLst>
        </pc:spChg>
        <pc:spChg chg="del">
          <ac:chgData name="Walter E. Calcagno Lucares" userId="71053792-2959-4dbf-8dcf-107246ad7ba5" providerId="ADAL" clId="{B01D0370-F431-494F-A384-A6A655561F69}" dt="2023-08-18T23:12:30.500" v="320" actId="478"/>
          <ac:spMkLst>
            <pc:docMk/>
            <pc:sldMk cId="1726149919" sldId="2246"/>
            <ac:spMk id="17" creationId="{7B7984B9-B462-4088-8ED4-2D32C4AF5D71}"/>
          </ac:spMkLst>
        </pc:spChg>
        <pc:picChg chg="mod">
          <ac:chgData name="Walter E. Calcagno Lucares" userId="71053792-2959-4dbf-8dcf-107246ad7ba5" providerId="ADAL" clId="{B01D0370-F431-494F-A384-A6A655561F69}" dt="2023-08-18T23:11:53.175" v="213" actId="14100"/>
          <ac:picMkLst>
            <pc:docMk/>
            <pc:sldMk cId="1726149919" sldId="2246"/>
            <ac:picMk id="6" creationId="{57D604B5-314A-42DC-8473-178D0D294978}"/>
          </ac:picMkLst>
        </pc:picChg>
        <pc:picChg chg="del">
          <ac:chgData name="Walter E. Calcagno Lucares" userId="71053792-2959-4dbf-8dcf-107246ad7ba5" providerId="ADAL" clId="{B01D0370-F431-494F-A384-A6A655561F69}" dt="2023-08-18T23:11:35.968" v="207" actId="478"/>
          <ac:picMkLst>
            <pc:docMk/>
            <pc:sldMk cId="1726149919" sldId="2246"/>
            <ac:picMk id="11" creationId="{E508C814-1FA1-41D2-8120-0784BFAB60C0}"/>
          </ac:picMkLst>
        </pc:picChg>
        <pc:picChg chg="add mod">
          <ac:chgData name="Walter E. Calcagno Lucares" userId="71053792-2959-4dbf-8dcf-107246ad7ba5" providerId="ADAL" clId="{B01D0370-F431-494F-A384-A6A655561F69}" dt="2023-08-18T23:11:55.853" v="214" actId="1076"/>
          <ac:picMkLst>
            <pc:docMk/>
            <pc:sldMk cId="1726149919" sldId="2246"/>
            <ac:picMk id="1026" creationId="{B10E5C33-2402-9E24-F0DB-19E938F982F8}"/>
          </ac:picMkLst>
        </pc:picChg>
      </pc:sldChg>
      <pc:sldChg chg="add del">
        <pc:chgData name="Walter E. Calcagno Lucares" userId="71053792-2959-4dbf-8dcf-107246ad7ba5" providerId="ADAL" clId="{B01D0370-F431-494F-A384-A6A655561F69}" dt="2023-08-18T23:45:16.346" v="373" actId="47"/>
        <pc:sldMkLst>
          <pc:docMk/>
          <pc:sldMk cId="3044634792" sldId="2247"/>
        </pc:sldMkLst>
      </pc:sldChg>
      <pc:sldChg chg="modSp add mod">
        <pc:chgData name="Walter E. Calcagno Lucares" userId="71053792-2959-4dbf-8dcf-107246ad7ba5" providerId="ADAL" clId="{B01D0370-F431-494F-A384-A6A655561F69}" dt="2023-08-18T22:09:45.736" v="177" actId="27636"/>
        <pc:sldMkLst>
          <pc:docMk/>
          <pc:sldMk cId="1792972221" sldId="2248"/>
        </pc:sldMkLst>
        <pc:spChg chg="mod">
          <ac:chgData name="Walter E. Calcagno Lucares" userId="71053792-2959-4dbf-8dcf-107246ad7ba5" providerId="ADAL" clId="{B01D0370-F431-494F-A384-A6A655561F69}" dt="2023-08-18T22:09:45.736" v="177" actId="27636"/>
          <ac:spMkLst>
            <pc:docMk/>
            <pc:sldMk cId="1792972221" sldId="2248"/>
            <ac:spMk id="17" creationId="{00000000-0000-0000-0000-000000000000}"/>
          </ac:spMkLst>
        </pc:spChg>
      </pc:sldChg>
      <pc:sldChg chg="modSp add mod">
        <pc:chgData name="Walter E. Calcagno Lucares" userId="71053792-2959-4dbf-8dcf-107246ad7ba5" providerId="ADAL" clId="{B01D0370-F431-494F-A384-A6A655561F69}" dt="2023-08-18T22:09:45.736" v="176" actId="27636"/>
        <pc:sldMkLst>
          <pc:docMk/>
          <pc:sldMk cId="1271252385" sldId="2249"/>
        </pc:sldMkLst>
        <pc:spChg chg="mod">
          <ac:chgData name="Walter E. Calcagno Lucares" userId="71053792-2959-4dbf-8dcf-107246ad7ba5" providerId="ADAL" clId="{B01D0370-F431-494F-A384-A6A655561F69}" dt="2023-08-18T22:09:45.736" v="176" actId="27636"/>
          <ac:spMkLst>
            <pc:docMk/>
            <pc:sldMk cId="1271252385" sldId="2249"/>
            <ac:spMk id="17" creationId="{00000000-0000-0000-0000-000000000000}"/>
          </ac:spMkLst>
        </pc:spChg>
      </pc:sldChg>
      <pc:sldChg chg="add">
        <pc:chgData name="Walter E. Calcagno Lucares" userId="71053792-2959-4dbf-8dcf-107246ad7ba5" providerId="ADAL" clId="{B01D0370-F431-494F-A384-A6A655561F69}" dt="2023-08-18T23:45:27.029" v="376"/>
        <pc:sldMkLst>
          <pc:docMk/>
          <pc:sldMk cId="3409597709" sldId="2250"/>
        </pc:sldMkLst>
      </pc:sldChg>
      <pc:sldMasterChg chg="delSldLayout modSldLayout">
        <pc:chgData name="Walter E. Calcagno Lucares" userId="71053792-2959-4dbf-8dcf-107246ad7ba5" providerId="ADAL" clId="{B01D0370-F431-494F-A384-A6A655561F69}" dt="2023-08-18T23:49:00.290" v="403" actId="478"/>
        <pc:sldMasterMkLst>
          <pc:docMk/>
          <pc:sldMasterMk cId="0" sldId="2147483648"/>
        </pc:sldMasterMkLst>
        <pc:sldLayoutChg chg="del">
          <pc:chgData name="Walter E. Calcagno Lucares" userId="71053792-2959-4dbf-8dcf-107246ad7ba5" providerId="ADAL" clId="{B01D0370-F431-494F-A384-A6A655561F69}" dt="2023-08-18T23:45:23.828" v="375" actId="47"/>
          <pc:sldLayoutMkLst>
            <pc:docMk/>
            <pc:sldMasterMk cId="0" sldId="2147483648"/>
            <pc:sldLayoutMk cId="0" sldId="2147483652"/>
          </pc:sldLayoutMkLst>
        </pc:sldLayoutChg>
        <pc:sldLayoutChg chg="delSp mod">
          <pc:chgData name="Walter E. Calcagno Lucares" userId="71053792-2959-4dbf-8dcf-107246ad7ba5" providerId="ADAL" clId="{B01D0370-F431-494F-A384-A6A655561F69}" dt="2023-08-18T22:59:04.285" v="199" actId="478"/>
          <pc:sldLayoutMkLst>
            <pc:docMk/>
            <pc:sldMasterMk cId="0" sldId="2147483648"/>
            <pc:sldLayoutMk cId="2533240756" sldId="2147483658"/>
          </pc:sldLayoutMkLst>
          <pc:spChg chg="del">
            <ac:chgData name="Walter E. Calcagno Lucares" userId="71053792-2959-4dbf-8dcf-107246ad7ba5" providerId="ADAL" clId="{B01D0370-F431-494F-A384-A6A655561F69}" dt="2023-08-18T22:59:04.285" v="199" actId="478"/>
            <ac:spMkLst>
              <pc:docMk/>
              <pc:sldMasterMk cId="0" sldId="2147483648"/>
              <pc:sldLayoutMk cId="2533240756" sldId="2147483658"/>
              <ac:spMk id="2" creationId="{B852478B-55EF-4189-A468-2CD5FFD82747}"/>
            </ac:spMkLst>
          </pc:spChg>
        </pc:sldLayoutChg>
        <pc:sldLayoutChg chg="delSp mod">
          <pc:chgData name="Walter E. Calcagno Lucares" userId="71053792-2959-4dbf-8dcf-107246ad7ba5" providerId="ADAL" clId="{B01D0370-F431-494F-A384-A6A655561F69}" dt="2023-08-18T22:59:12.077" v="200" actId="478"/>
          <pc:sldLayoutMkLst>
            <pc:docMk/>
            <pc:sldMasterMk cId="0" sldId="2147483648"/>
            <pc:sldLayoutMk cId="4190657394" sldId="2147483659"/>
          </pc:sldLayoutMkLst>
          <pc:spChg chg="del">
            <ac:chgData name="Walter E. Calcagno Lucares" userId="71053792-2959-4dbf-8dcf-107246ad7ba5" providerId="ADAL" clId="{B01D0370-F431-494F-A384-A6A655561F69}" dt="2023-08-18T22:59:12.077" v="200" actId="478"/>
            <ac:spMkLst>
              <pc:docMk/>
              <pc:sldMasterMk cId="0" sldId="2147483648"/>
              <pc:sldLayoutMk cId="4190657394" sldId="2147483659"/>
              <ac:spMk id="2" creationId="{87A06669-B2CF-43F2-99B5-001A005A3AA1}"/>
            </ac:spMkLst>
          </pc:spChg>
        </pc:sldLayoutChg>
        <pc:sldLayoutChg chg="delSp mod">
          <pc:chgData name="Walter E. Calcagno Lucares" userId="71053792-2959-4dbf-8dcf-107246ad7ba5" providerId="ADAL" clId="{B01D0370-F431-494F-A384-A6A655561F69}" dt="2023-08-18T22:58:51.636" v="198" actId="478"/>
          <pc:sldLayoutMkLst>
            <pc:docMk/>
            <pc:sldMasterMk cId="0" sldId="2147483648"/>
            <pc:sldLayoutMk cId="363615610" sldId="2147483660"/>
          </pc:sldLayoutMkLst>
          <pc:spChg chg="del">
            <ac:chgData name="Walter E. Calcagno Lucares" userId="71053792-2959-4dbf-8dcf-107246ad7ba5" providerId="ADAL" clId="{B01D0370-F431-494F-A384-A6A655561F69}" dt="2023-08-18T22:58:51.636" v="198" actId="478"/>
            <ac:spMkLst>
              <pc:docMk/>
              <pc:sldMasterMk cId="0" sldId="2147483648"/>
              <pc:sldLayoutMk cId="363615610" sldId="2147483660"/>
              <ac:spMk id="2" creationId="{F415B60E-29D3-45EF-9FD0-D9924E0B78BB}"/>
            </ac:spMkLst>
          </pc:spChg>
        </pc:sldLayoutChg>
        <pc:sldLayoutChg chg="delSp mod">
          <pc:chgData name="Walter E. Calcagno Lucares" userId="71053792-2959-4dbf-8dcf-107246ad7ba5" providerId="ADAL" clId="{B01D0370-F431-494F-A384-A6A655561F69}" dt="2023-08-18T22:59:17.253" v="201" actId="478"/>
          <pc:sldLayoutMkLst>
            <pc:docMk/>
            <pc:sldMasterMk cId="0" sldId="2147483648"/>
            <pc:sldLayoutMk cId="4157746026" sldId="2147483661"/>
          </pc:sldLayoutMkLst>
          <pc:spChg chg="del">
            <ac:chgData name="Walter E. Calcagno Lucares" userId="71053792-2959-4dbf-8dcf-107246ad7ba5" providerId="ADAL" clId="{B01D0370-F431-494F-A384-A6A655561F69}" dt="2023-08-18T22:59:17.253" v="201" actId="478"/>
            <ac:spMkLst>
              <pc:docMk/>
              <pc:sldMasterMk cId="0" sldId="2147483648"/>
              <pc:sldLayoutMk cId="4157746026" sldId="2147483661"/>
              <ac:spMk id="3" creationId="{C6B75234-9944-48A2-8A21-99500C7BBB40}"/>
            </ac:spMkLst>
          </pc:spChg>
        </pc:sldLayoutChg>
        <pc:sldLayoutChg chg="delSp mod">
          <pc:chgData name="Walter E. Calcagno Lucares" userId="71053792-2959-4dbf-8dcf-107246ad7ba5" providerId="ADAL" clId="{B01D0370-F431-494F-A384-A6A655561F69}" dt="2023-08-18T22:59:25.041" v="202" actId="478"/>
          <pc:sldLayoutMkLst>
            <pc:docMk/>
            <pc:sldMasterMk cId="0" sldId="2147483648"/>
            <pc:sldLayoutMk cId="648150960" sldId="2147483662"/>
          </pc:sldLayoutMkLst>
          <pc:spChg chg="del">
            <ac:chgData name="Walter E. Calcagno Lucares" userId="71053792-2959-4dbf-8dcf-107246ad7ba5" providerId="ADAL" clId="{B01D0370-F431-494F-A384-A6A655561F69}" dt="2023-08-18T22:59:25.041" v="202" actId="478"/>
            <ac:spMkLst>
              <pc:docMk/>
              <pc:sldMasterMk cId="0" sldId="2147483648"/>
              <pc:sldLayoutMk cId="648150960" sldId="2147483662"/>
              <ac:spMk id="2" creationId="{64899B17-8D01-4107-A0A6-0451351ABAED}"/>
            </ac:spMkLst>
          </pc:spChg>
        </pc:sldLayoutChg>
        <pc:sldLayoutChg chg="delSp mod">
          <pc:chgData name="Walter E. Calcagno Lucares" userId="71053792-2959-4dbf-8dcf-107246ad7ba5" providerId="ADAL" clId="{B01D0370-F431-494F-A384-A6A655561F69}" dt="2023-08-18T22:59:27.518" v="203" actId="478"/>
          <pc:sldLayoutMkLst>
            <pc:docMk/>
            <pc:sldMasterMk cId="0" sldId="2147483648"/>
            <pc:sldLayoutMk cId="1145359562" sldId="2147483663"/>
          </pc:sldLayoutMkLst>
          <pc:spChg chg="del">
            <ac:chgData name="Walter E. Calcagno Lucares" userId="71053792-2959-4dbf-8dcf-107246ad7ba5" providerId="ADAL" clId="{B01D0370-F431-494F-A384-A6A655561F69}" dt="2023-08-18T22:59:27.518" v="203" actId="478"/>
            <ac:spMkLst>
              <pc:docMk/>
              <pc:sldMasterMk cId="0" sldId="2147483648"/>
              <pc:sldLayoutMk cId="1145359562" sldId="2147483663"/>
              <ac:spMk id="2" creationId="{7516BD94-AE1C-455F-8D7D-7082BB27F029}"/>
            </ac:spMkLst>
          </pc:spChg>
        </pc:sldLayoutChg>
        <pc:sldLayoutChg chg="delSp mod">
          <pc:chgData name="Walter E. Calcagno Lucares" userId="71053792-2959-4dbf-8dcf-107246ad7ba5" providerId="ADAL" clId="{B01D0370-F431-494F-A384-A6A655561F69}" dt="2023-08-18T23:48:53.955" v="402" actId="478"/>
          <pc:sldLayoutMkLst>
            <pc:docMk/>
            <pc:sldMasterMk cId="0" sldId="2147483648"/>
            <pc:sldLayoutMk cId="632693226" sldId="2147483664"/>
          </pc:sldLayoutMkLst>
          <pc:spChg chg="del">
            <ac:chgData name="Walter E. Calcagno Lucares" userId="71053792-2959-4dbf-8dcf-107246ad7ba5" providerId="ADAL" clId="{B01D0370-F431-494F-A384-A6A655561F69}" dt="2023-08-18T23:48:53.955" v="402" actId="478"/>
            <ac:spMkLst>
              <pc:docMk/>
              <pc:sldMasterMk cId="0" sldId="2147483648"/>
              <pc:sldLayoutMk cId="632693226" sldId="2147483664"/>
              <ac:spMk id="2" creationId="{B30B5A80-F666-460D-9090-8493217C8FD1}"/>
            </ac:spMkLst>
          </pc:spChg>
        </pc:sldLayoutChg>
        <pc:sldLayoutChg chg="delSp mod">
          <pc:chgData name="Walter E. Calcagno Lucares" userId="71053792-2959-4dbf-8dcf-107246ad7ba5" providerId="ADAL" clId="{B01D0370-F431-494F-A384-A6A655561F69}" dt="2023-08-18T23:49:00.290" v="403" actId="478"/>
          <pc:sldLayoutMkLst>
            <pc:docMk/>
            <pc:sldMasterMk cId="0" sldId="2147483648"/>
            <pc:sldLayoutMk cId="888188438" sldId="2147483665"/>
          </pc:sldLayoutMkLst>
          <pc:spChg chg="del">
            <ac:chgData name="Walter E. Calcagno Lucares" userId="71053792-2959-4dbf-8dcf-107246ad7ba5" providerId="ADAL" clId="{B01D0370-F431-494F-A384-A6A655561F69}" dt="2023-08-18T23:49:00.290" v="403" actId="478"/>
            <ac:spMkLst>
              <pc:docMk/>
              <pc:sldMasterMk cId="0" sldId="2147483648"/>
              <pc:sldLayoutMk cId="888188438" sldId="2147483665"/>
              <ac:spMk id="2" creationId="{71E5784C-2CDD-4699-AC34-0D913D75C715}"/>
            </ac:spMkLst>
          </pc:spChg>
        </pc:sldLayoutChg>
      </pc:sldMasterChg>
    </pc:docChg>
  </pc:docChgLst>
  <pc:docChgLst>
    <pc:chgData name="Walter E. Calcagno Lucares" userId="71053792-2959-4dbf-8dcf-107246ad7ba5" providerId="ADAL" clId="{D5D9E5CA-6E90-43F9-B5B8-6E32D4BC8D1A}"/>
    <pc:docChg chg="undo redo custSel addSld delSld modSld sldOrd">
      <pc:chgData name="Walter E. Calcagno Lucares" userId="71053792-2959-4dbf-8dcf-107246ad7ba5" providerId="ADAL" clId="{D5D9E5CA-6E90-43F9-B5B8-6E32D4BC8D1A}" dt="2023-08-19T19:39:50.776" v="846" actId="1076"/>
      <pc:docMkLst>
        <pc:docMk/>
      </pc:docMkLst>
      <pc:sldChg chg="add">
        <pc:chgData name="Walter E. Calcagno Lucares" userId="71053792-2959-4dbf-8dcf-107246ad7ba5" providerId="ADAL" clId="{D5D9E5CA-6E90-43F9-B5B8-6E32D4BC8D1A}" dt="2023-08-19T15:15:36.614" v="44"/>
        <pc:sldMkLst>
          <pc:docMk/>
          <pc:sldMk cId="2582992634" sldId="267"/>
        </pc:sldMkLst>
      </pc:sldChg>
      <pc:sldChg chg="modSp add mod">
        <pc:chgData name="Walter E. Calcagno Lucares" userId="71053792-2959-4dbf-8dcf-107246ad7ba5" providerId="ADAL" clId="{D5D9E5CA-6E90-43F9-B5B8-6E32D4BC8D1A}" dt="2023-08-19T15:21:50.613" v="60" actId="1076"/>
        <pc:sldMkLst>
          <pc:docMk/>
          <pc:sldMk cId="1208736395" sldId="283"/>
        </pc:sldMkLst>
        <pc:spChg chg="mod">
          <ac:chgData name="Walter E. Calcagno Lucares" userId="71053792-2959-4dbf-8dcf-107246ad7ba5" providerId="ADAL" clId="{D5D9E5CA-6E90-43F9-B5B8-6E32D4BC8D1A}" dt="2023-08-19T15:21:50.613" v="60" actId="1076"/>
          <ac:spMkLst>
            <pc:docMk/>
            <pc:sldMk cId="1208736395" sldId="283"/>
            <ac:spMk id="3" creationId="{FAF59B51-AD67-4E9A-AA25-B664271235FB}"/>
          </ac:spMkLst>
        </pc:spChg>
      </pc:sldChg>
      <pc:sldChg chg="modSp add mod">
        <pc:chgData name="Walter E. Calcagno Lucares" userId="71053792-2959-4dbf-8dcf-107246ad7ba5" providerId="ADAL" clId="{D5D9E5CA-6E90-43F9-B5B8-6E32D4BC8D1A}" dt="2023-08-19T15:32:36.757" v="68" actId="1076"/>
        <pc:sldMkLst>
          <pc:docMk/>
          <pc:sldMk cId="474028571" sldId="284"/>
        </pc:sldMkLst>
        <pc:spChg chg="mod">
          <ac:chgData name="Walter E. Calcagno Lucares" userId="71053792-2959-4dbf-8dcf-107246ad7ba5" providerId="ADAL" clId="{D5D9E5CA-6E90-43F9-B5B8-6E32D4BC8D1A}" dt="2023-08-19T15:32:36.757" v="68" actId="1076"/>
          <ac:spMkLst>
            <pc:docMk/>
            <pc:sldMk cId="474028571" sldId="284"/>
            <ac:spMk id="3" creationId="{73FCDDB7-986A-464D-8EA9-CD6818C49190}"/>
          </ac:spMkLst>
        </pc:spChg>
      </pc:sldChg>
      <pc:sldChg chg="modSp add del mod">
        <pc:chgData name="Walter E. Calcagno Lucares" userId="71053792-2959-4dbf-8dcf-107246ad7ba5" providerId="ADAL" clId="{D5D9E5CA-6E90-43F9-B5B8-6E32D4BC8D1A}" dt="2023-08-19T15:21:42.616" v="59" actId="47"/>
        <pc:sldMkLst>
          <pc:docMk/>
          <pc:sldMk cId="3669250034" sldId="286"/>
        </pc:sldMkLst>
        <pc:spChg chg="mod">
          <ac:chgData name="Walter E. Calcagno Lucares" userId="71053792-2959-4dbf-8dcf-107246ad7ba5" providerId="ADAL" clId="{D5D9E5CA-6E90-43F9-B5B8-6E32D4BC8D1A}" dt="2023-08-19T15:15:36.739" v="45" actId="27636"/>
          <ac:spMkLst>
            <pc:docMk/>
            <pc:sldMk cId="3669250034" sldId="286"/>
            <ac:spMk id="17" creationId="{00000000-0000-0000-0000-000000000000}"/>
          </ac:spMkLst>
        </pc:spChg>
      </pc:sldChg>
      <pc:sldChg chg="addSp delSp modSp add mod delAnim">
        <pc:chgData name="Walter E. Calcagno Lucares" userId="71053792-2959-4dbf-8dcf-107246ad7ba5" providerId="ADAL" clId="{D5D9E5CA-6E90-43F9-B5B8-6E32D4BC8D1A}" dt="2023-08-19T15:54:04.407" v="80"/>
        <pc:sldMkLst>
          <pc:docMk/>
          <pc:sldMk cId="1465787407" sldId="301"/>
        </pc:sldMkLst>
        <pc:spChg chg="add mod">
          <ac:chgData name="Walter E. Calcagno Lucares" userId="71053792-2959-4dbf-8dcf-107246ad7ba5" providerId="ADAL" clId="{D5D9E5CA-6E90-43F9-B5B8-6E32D4BC8D1A}" dt="2023-08-19T15:54:04.407" v="80"/>
          <ac:spMkLst>
            <pc:docMk/>
            <pc:sldMk cId="1465787407" sldId="301"/>
            <ac:spMk id="2" creationId="{DC8A4492-D6AD-4705-C722-AC342EC76E3F}"/>
          </ac:spMkLst>
        </pc:spChg>
        <pc:spChg chg="add mod">
          <ac:chgData name="Walter E. Calcagno Lucares" userId="71053792-2959-4dbf-8dcf-107246ad7ba5" providerId="ADAL" clId="{D5D9E5CA-6E90-43F9-B5B8-6E32D4BC8D1A}" dt="2023-08-19T15:54:04.407" v="80"/>
          <ac:spMkLst>
            <pc:docMk/>
            <pc:sldMk cId="1465787407" sldId="301"/>
            <ac:spMk id="3" creationId="{1F86C592-8273-879A-02F6-75345846E5EA}"/>
          </ac:spMkLst>
        </pc:spChg>
        <pc:spChg chg="del">
          <ac:chgData name="Walter E. Calcagno Lucares" userId="71053792-2959-4dbf-8dcf-107246ad7ba5" providerId="ADAL" clId="{D5D9E5CA-6E90-43F9-B5B8-6E32D4BC8D1A}" dt="2023-08-19T15:53:43.700" v="79" actId="478"/>
          <ac:spMkLst>
            <pc:docMk/>
            <pc:sldMk cId="1465787407" sldId="301"/>
            <ac:spMk id="10" creationId="{6A8A87D5-154D-4D17-9FFD-289667452587}"/>
          </ac:spMkLst>
        </pc:spChg>
        <pc:spChg chg="del">
          <ac:chgData name="Walter E. Calcagno Lucares" userId="71053792-2959-4dbf-8dcf-107246ad7ba5" providerId="ADAL" clId="{D5D9E5CA-6E90-43F9-B5B8-6E32D4BC8D1A}" dt="2023-08-19T15:52:43.834" v="69" actId="478"/>
          <ac:spMkLst>
            <pc:docMk/>
            <pc:sldMk cId="1465787407" sldId="301"/>
            <ac:spMk id="12" creationId="{7D499B12-E135-4D51-B2C6-1AA1C6D8AFE6}"/>
          </ac:spMkLst>
        </pc:spChg>
        <pc:spChg chg="mod ord">
          <ac:chgData name="Walter E. Calcagno Lucares" userId="71053792-2959-4dbf-8dcf-107246ad7ba5" providerId="ADAL" clId="{D5D9E5CA-6E90-43F9-B5B8-6E32D4BC8D1A}" dt="2023-08-19T15:53:38.396" v="78" actId="166"/>
          <ac:spMkLst>
            <pc:docMk/>
            <pc:sldMk cId="1465787407" sldId="301"/>
            <ac:spMk id="15" creationId="{470F02D6-55D5-4FF6-9EF6-8C4133929151}"/>
          </ac:spMkLst>
        </pc:spChg>
        <pc:spChg chg="del">
          <ac:chgData name="Walter E. Calcagno Lucares" userId="71053792-2959-4dbf-8dcf-107246ad7ba5" providerId="ADAL" clId="{D5D9E5CA-6E90-43F9-B5B8-6E32D4BC8D1A}" dt="2023-08-19T15:53:43.700" v="79" actId="478"/>
          <ac:spMkLst>
            <pc:docMk/>
            <pc:sldMk cId="1465787407" sldId="301"/>
            <ac:spMk id="16" creationId="{C848FFA0-B199-4B33-AE03-9A331313BA1D}"/>
          </ac:spMkLst>
        </pc:spChg>
        <pc:spChg chg="del">
          <ac:chgData name="Walter E. Calcagno Lucares" userId="71053792-2959-4dbf-8dcf-107246ad7ba5" providerId="ADAL" clId="{D5D9E5CA-6E90-43F9-B5B8-6E32D4BC8D1A}" dt="2023-08-19T15:53:43.700" v="79" actId="478"/>
          <ac:spMkLst>
            <pc:docMk/>
            <pc:sldMk cId="1465787407" sldId="301"/>
            <ac:spMk id="17" creationId="{7B7984B9-B462-4088-8ED4-2D32C4AF5D71}"/>
          </ac:spMkLst>
        </pc:spChg>
        <pc:picChg chg="mod">
          <ac:chgData name="Walter E. Calcagno Lucares" userId="71053792-2959-4dbf-8dcf-107246ad7ba5" providerId="ADAL" clId="{D5D9E5CA-6E90-43F9-B5B8-6E32D4BC8D1A}" dt="2023-08-19T15:53:24.459" v="72" actId="14100"/>
          <ac:picMkLst>
            <pc:docMk/>
            <pc:sldMk cId="1465787407" sldId="301"/>
            <ac:picMk id="6" creationId="{57D604B5-314A-42DC-8473-178D0D294978}"/>
          </ac:picMkLst>
        </pc:picChg>
        <pc:picChg chg="del">
          <ac:chgData name="Walter E. Calcagno Lucares" userId="71053792-2959-4dbf-8dcf-107246ad7ba5" providerId="ADAL" clId="{D5D9E5CA-6E90-43F9-B5B8-6E32D4BC8D1A}" dt="2023-08-19T15:52:46.279" v="70" actId="478"/>
          <ac:picMkLst>
            <pc:docMk/>
            <pc:sldMk cId="1465787407" sldId="301"/>
            <ac:picMk id="11" creationId="{E508C814-1FA1-41D2-8120-0784BFAB60C0}"/>
          </ac:picMkLst>
        </pc:picChg>
        <pc:picChg chg="add mod">
          <ac:chgData name="Walter E. Calcagno Lucares" userId="71053792-2959-4dbf-8dcf-107246ad7ba5" providerId="ADAL" clId="{D5D9E5CA-6E90-43F9-B5B8-6E32D4BC8D1A}" dt="2023-08-19T15:53:34.105" v="77" actId="1076"/>
          <ac:picMkLst>
            <pc:docMk/>
            <pc:sldMk cId="1465787407" sldId="301"/>
            <ac:picMk id="2050" creationId="{A98D7819-40AE-B0EC-51D3-342C4C20EB6E}"/>
          </ac:picMkLst>
        </pc:picChg>
      </pc:sldChg>
      <pc:sldChg chg="modSp add mod">
        <pc:chgData name="Walter E. Calcagno Lucares" userId="71053792-2959-4dbf-8dcf-107246ad7ba5" providerId="ADAL" clId="{D5D9E5CA-6E90-43F9-B5B8-6E32D4BC8D1A}" dt="2023-08-19T15:15:36.855" v="57" actId="27636"/>
        <pc:sldMkLst>
          <pc:docMk/>
          <pc:sldMk cId="2968619087" sldId="305"/>
        </pc:sldMkLst>
        <pc:spChg chg="mod">
          <ac:chgData name="Walter E. Calcagno Lucares" userId="71053792-2959-4dbf-8dcf-107246ad7ba5" providerId="ADAL" clId="{D5D9E5CA-6E90-43F9-B5B8-6E32D4BC8D1A}" dt="2023-08-19T15:15:36.855" v="57" actId="27636"/>
          <ac:spMkLst>
            <pc:docMk/>
            <pc:sldMk cId="2968619087" sldId="305"/>
            <ac:spMk id="3" creationId="{61305E9E-589A-43A1-9A16-D0BA79D9C4B6}"/>
          </ac:spMkLst>
        </pc:spChg>
      </pc:sldChg>
      <pc:sldChg chg="add">
        <pc:chgData name="Walter E. Calcagno Lucares" userId="71053792-2959-4dbf-8dcf-107246ad7ba5" providerId="ADAL" clId="{D5D9E5CA-6E90-43F9-B5B8-6E32D4BC8D1A}" dt="2023-08-19T15:15:36.614" v="44"/>
        <pc:sldMkLst>
          <pc:docMk/>
          <pc:sldMk cId="1427441620" sldId="306"/>
        </pc:sldMkLst>
      </pc:sldChg>
      <pc:sldChg chg="modSp add mod">
        <pc:chgData name="Walter E. Calcagno Lucares" userId="71053792-2959-4dbf-8dcf-107246ad7ba5" providerId="ADAL" clId="{D5D9E5CA-6E90-43F9-B5B8-6E32D4BC8D1A}" dt="2023-08-19T15:15:36.831" v="55" actId="27636"/>
        <pc:sldMkLst>
          <pc:docMk/>
          <pc:sldMk cId="845069353" sldId="1863"/>
        </pc:sldMkLst>
        <pc:spChg chg="mod">
          <ac:chgData name="Walter E. Calcagno Lucares" userId="71053792-2959-4dbf-8dcf-107246ad7ba5" providerId="ADAL" clId="{D5D9E5CA-6E90-43F9-B5B8-6E32D4BC8D1A}" dt="2023-08-19T15:15:36.831" v="55" actId="27636"/>
          <ac:spMkLst>
            <pc:docMk/>
            <pc:sldMk cId="845069353" sldId="1863"/>
            <ac:spMk id="6" creationId="{00000000-0000-0000-0000-000000000000}"/>
          </ac:spMkLst>
        </pc:spChg>
      </pc:sldChg>
      <pc:sldChg chg="add">
        <pc:chgData name="Walter E. Calcagno Lucares" userId="71053792-2959-4dbf-8dcf-107246ad7ba5" providerId="ADAL" clId="{D5D9E5CA-6E90-43F9-B5B8-6E32D4BC8D1A}" dt="2023-08-19T15:15:36.614" v="44"/>
        <pc:sldMkLst>
          <pc:docMk/>
          <pc:sldMk cId="2831747414" sldId="1926"/>
        </pc:sldMkLst>
      </pc:sldChg>
      <pc:sldChg chg="modSp add mod">
        <pc:chgData name="Walter E. Calcagno Lucares" userId="71053792-2959-4dbf-8dcf-107246ad7ba5" providerId="ADAL" clId="{D5D9E5CA-6E90-43F9-B5B8-6E32D4BC8D1A}" dt="2023-08-19T15:32:15.304" v="67" actId="1076"/>
        <pc:sldMkLst>
          <pc:docMk/>
          <pc:sldMk cId="2694811306" sldId="1927"/>
        </pc:sldMkLst>
        <pc:picChg chg="mod">
          <ac:chgData name="Walter E. Calcagno Lucares" userId="71053792-2959-4dbf-8dcf-107246ad7ba5" providerId="ADAL" clId="{D5D9E5CA-6E90-43F9-B5B8-6E32D4BC8D1A}" dt="2023-08-19T15:32:15.304" v="67" actId="1076"/>
          <ac:picMkLst>
            <pc:docMk/>
            <pc:sldMk cId="2694811306" sldId="1927"/>
            <ac:picMk id="3" creationId="{41E88047-1A1E-2A43-3367-9F4D16EA64B8}"/>
          </ac:picMkLst>
        </pc:picChg>
      </pc:sldChg>
      <pc:sldChg chg="add">
        <pc:chgData name="Walter E. Calcagno Lucares" userId="71053792-2959-4dbf-8dcf-107246ad7ba5" providerId="ADAL" clId="{D5D9E5CA-6E90-43F9-B5B8-6E32D4BC8D1A}" dt="2023-08-19T15:15:36.614" v="44"/>
        <pc:sldMkLst>
          <pc:docMk/>
          <pc:sldMk cId="873581732" sldId="1945"/>
        </pc:sldMkLst>
      </pc:sldChg>
      <pc:sldChg chg="addSp delSp modSp mod delAnim">
        <pc:chgData name="Walter E. Calcagno Lucares" userId="71053792-2959-4dbf-8dcf-107246ad7ba5" providerId="ADAL" clId="{D5D9E5CA-6E90-43F9-B5B8-6E32D4BC8D1A}" dt="2023-08-19T15:13:10.699" v="43" actId="20577"/>
        <pc:sldMkLst>
          <pc:docMk/>
          <pc:sldMk cId="1653070416" sldId="1954"/>
        </pc:sldMkLst>
        <pc:spChg chg="add mod">
          <ac:chgData name="Walter E. Calcagno Lucares" userId="71053792-2959-4dbf-8dcf-107246ad7ba5" providerId="ADAL" clId="{D5D9E5CA-6E90-43F9-B5B8-6E32D4BC8D1A}" dt="2023-08-19T15:13:03.218" v="14"/>
          <ac:spMkLst>
            <pc:docMk/>
            <pc:sldMk cId="1653070416" sldId="1954"/>
            <ac:spMk id="2" creationId="{787ADA6D-9FE8-0929-C806-69A6422E4118}"/>
          </ac:spMkLst>
        </pc:spChg>
        <pc:spChg chg="add mod">
          <ac:chgData name="Walter E. Calcagno Lucares" userId="71053792-2959-4dbf-8dcf-107246ad7ba5" providerId="ADAL" clId="{D5D9E5CA-6E90-43F9-B5B8-6E32D4BC8D1A}" dt="2023-08-19T15:13:03.218" v="14"/>
          <ac:spMkLst>
            <pc:docMk/>
            <pc:sldMk cId="1653070416" sldId="1954"/>
            <ac:spMk id="3" creationId="{CEDCA3B7-A7FB-BC65-A47F-527F8EC2FD05}"/>
          </ac:spMkLst>
        </pc:spChg>
        <pc:spChg chg="del">
          <ac:chgData name="Walter E. Calcagno Lucares" userId="71053792-2959-4dbf-8dcf-107246ad7ba5" providerId="ADAL" clId="{D5D9E5CA-6E90-43F9-B5B8-6E32D4BC8D1A}" dt="2023-08-19T15:12:37.422" v="13" actId="478"/>
          <ac:spMkLst>
            <pc:docMk/>
            <pc:sldMk cId="1653070416" sldId="1954"/>
            <ac:spMk id="10" creationId="{6A8A87D5-154D-4D17-9FFD-289667452587}"/>
          </ac:spMkLst>
        </pc:spChg>
        <pc:spChg chg="del">
          <ac:chgData name="Walter E. Calcagno Lucares" userId="71053792-2959-4dbf-8dcf-107246ad7ba5" providerId="ADAL" clId="{D5D9E5CA-6E90-43F9-B5B8-6E32D4BC8D1A}" dt="2023-08-19T15:11:57.917" v="0" actId="478"/>
          <ac:spMkLst>
            <pc:docMk/>
            <pc:sldMk cId="1653070416" sldId="1954"/>
            <ac:spMk id="12" creationId="{7D499B12-E135-4D51-B2C6-1AA1C6D8AFE6}"/>
          </ac:spMkLst>
        </pc:spChg>
        <pc:spChg chg="mod">
          <ac:chgData name="Walter E. Calcagno Lucares" userId="71053792-2959-4dbf-8dcf-107246ad7ba5" providerId="ADAL" clId="{D5D9E5CA-6E90-43F9-B5B8-6E32D4BC8D1A}" dt="2023-08-19T15:13:10.699" v="43" actId="20577"/>
          <ac:spMkLst>
            <pc:docMk/>
            <pc:sldMk cId="1653070416" sldId="1954"/>
            <ac:spMk id="15" creationId="{470F02D6-55D5-4FF6-9EF6-8C4133929151}"/>
          </ac:spMkLst>
        </pc:spChg>
        <pc:spChg chg="del">
          <ac:chgData name="Walter E. Calcagno Lucares" userId="71053792-2959-4dbf-8dcf-107246ad7ba5" providerId="ADAL" clId="{D5D9E5CA-6E90-43F9-B5B8-6E32D4BC8D1A}" dt="2023-08-19T15:12:34.093" v="11" actId="478"/>
          <ac:spMkLst>
            <pc:docMk/>
            <pc:sldMk cId="1653070416" sldId="1954"/>
            <ac:spMk id="16" creationId="{C848FFA0-B199-4B33-AE03-9A331313BA1D}"/>
          </ac:spMkLst>
        </pc:spChg>
        <pc:spChg chg="del">
          <ac:chgData name="Walter E. Calcagno Lucares" userId="71053792-2959-4dbf-8dcf-107246ad7ba5" providerId="ADAL" clId="{D5D9E5CA-6E90-43F9-B5B8-6E32D4BC8D1A}" dt="2023-08-19T15:12:36.043" v="12" actId="478"/>
          <ac:spMkLst>
            <pc:docMk/>
            <pc:sldMk cId="1653070416" sldId="1954"/>
            <ac:spMk id="17" creationId="{7B7984B9-B462-4088-8ED4-2D32C4AF5D71}"/>
          </ac:spMkLst>
        </pc:spChg>
        <pc:picChg chg="mod">
          <ac:chgData name="Walter E. Calcagno Lucares" userId="71053792-2959-4dbf-8dcf-107246ad7ba5" providerId="ADAL" clId="{D5D9E5CA-6E90-43F9-B5B8-6E32D4BC8D1A}" dt="2023-08-19T15:12:10.918" v="5" actId="1076"/>
          <ac:picMkLst>
            <pc:docMk/>
            <pc:sldMk cId="1653070416" sldId="1954"/>
            <ac:picMk id="6" creationId="{57D604B5-314A-42DC-8473-178D0D294978}"/>
          </ac:picMkLst>
        </pc:picChg>
        <pc:picChg chg="del">
          <ac:chgData name="Walter E. Calcagno Lucares" userId="71053792-2959-4dbf-8dcf-107246ad7ba5" providerId="ADAL" clId="{D5D9E5CA-6E90-43F9-B5B8-6E32D4BC8D1A}" dt="2023-08-19T15:12:00.797" v="1" actId="478"/>
          <ac:picMkLst>
            <pc:docMk/>
            <pc:sldMk cId="1653070416" sldId="1954"/>
            <ac:picMk id="11" creationId="{E508C814-1FA1-41D2-8120-0784BFAB60C0}"/>
          </ac:picMkLst>
        </pc:picChg>
        <pc:picChg chg="add mod">
          <ac:chgData name="Walter E. Calcagno Lucares" userId="71053792-2959-4dbf-8dcf-107246ad7ba5" providerId="ADAL" clId="{D5D9E5CA-6E90-43F9-B5B8-6E32D4BC8D1A}" dt="2023-08-19T15:12:28.838" v="10" actId="1076"/>
          <ac:picMkLst>
            <pc:docMk/>
            <pc:sldMk cId="1653070416" sldId="1954"/>
            <ac:picMk id="1026" creationId="{796F002A-95E1-A54F-F78F-D197B5282890}"/>
          </ac:picMkLst>
        </pc:picChg>
      </pc:sldChg>
      <pc:sldChg chg="modSp add mod">
        <pc:chgData name="Walter E. Calcagno Lucares" userId="71053792-2959-4dbf-8dcf-107246ad7ba5" providerId="ADAL" clId="{D5D9E5CA-6E90-43F9-B5B8-6E32D4BC8D1A}" dt="2023-08-19T15:31:13.095" v="64" actId="167"/>
        <pc:sldMkLst>
          <pc:docMk/>
          <pc:sldMk cId="292966098" sldId="1961"/>
        </pc:sldMkLst>
        <pc:spChg chg="mod">
          <ac:chgData name="Walter E. Calcagno Lucares" userId="71053792-2959-4dbf-8dcf-107246ad7ba5" providerId="ADAL" clId="{D5D9E5CA-6E90-43F9-B5B8-6E32D4BC8D1A}" dt="2023-08-19T15:15:36.801" v="50" actId="27636"/>
          <ac:spMkLst>
            <pc:docMk/>
            <pc:sldMk cId="292966098" sldId="1961"/>
            <ac:spMk id="5" creationId="{00E63E6C-1AEF-4290-AD1E-2885F11AA7CB}"/>
          </ac:spMkLst>
        </pc:spChg>
        <pc:picChg chg="ord">
          <ac:chgData name="Walter E. Calcagno Lucares" userId="71053792-2959-4dbf-8dcf-107246ad7ba5" providerId="ADAL" clId="{D5D9E5CA-6E90-43F9-B5B8-6E32D4BC8D1A}" dt="2023-08-19T15:31:13.095" v="64" actId="167"/>
          <ac:picMkLst>
            <pc:docMk/>
            <pc:sldMk cId="292966098" sldId="1961"/>
            <ac:picMk id="2" creationId="{48E422D5-BA33-DD51-54FA-7679566CB268}"/>
          </ac:picMkLst>
        </pc:picChg>
      </pc:sldChg>
      <pc:sldChg chg="modSp add mod">
        <pc:chgData name="Walter E. Calcagno Lucares" userId="71053792-2959-4dbf-8dcf-107246ad7ba5" providerId="ADAL" clId="{D5D9E5CA-6E90-43F9-B5B8-6E32D4BC8D1A}" dt="2023-08-19T15:28:25.626" v="61" actId="1076"/>
        <pc:sldMkLst>
          <pc:docMk/>
          <pc:sldMk cId="1721815011" sldId="1962"/>
        </pc:sldMkLst>
        <pc:spChg chg="mod">
          <ac:chgData name="Walter E. Calcagno Lucares" userId="71053792-2959-4dbf-8dcf-107246ad7ba5" providerId="ADAL" clId="{D5D9E5CA-6E90-43F9-B5B8-6E32D4BC8D1A}" dt="2023-08-19T15:28:25.626" v="61" actId="1076"/>
          <ac:spMkLst>
            <pc:docMk/>
            <pc:sldMk cId="1721815011" sldId="1962"/>
            <ac:spMk id="17" creationId="{00000000-0000-0000-0000-000000000000}"/>
          </ac:spMkLst>
        </pc:spChg>
      </pc:sldChg>
      <pc:sldChg chg="modSp add mod modShow">
        <pc:chgData name="Walter E. Calcagno Lucares" userId="71053792-2959-4dbf-8dcf-107246ad7ba5" providerId="ADAL" clId="{D5D9E5CA-6E90-43F9-B5B8-6E32D4BC8D1A}" dt="2023-08-19T15:30:52.634" v="62" actId="729"/>
        <pc:sldMkLst>
          <pc:docMk/>
          <pc:sldMk cId="1606631968" sldId="1964"/>
        </pc:sldMkLst>
        <pc:spChg chg="mod">
          <ac:chgData name="Walter E. Calcagno Lucares" userId="71053792-2959-4dbf-8dcf-107246ad7ba5" providerId="ADAL" clId="{D5D9E5CA-6E90-43F9-B5B8-6E32D4BC8D1A}" dt="2023-08-19T15:15:36.768" v="48" actId="27636"/>
          <ac:spMkLst>
            <pc:docMk/>
            <pc:sldMk cId="1606631968" sldId="1964"/>
            <ac:spMk id="2" creationId="{B4D0CE92-1D76-4F61-8208-4BBDE2BA1DA5}"/>
          </ac:spMkLst>
        </pc:spChg>
        <pc:spChg chg="mod">
          <ac:chgData name="Walter E. Calcagno Lucares" userId="71053792-2959-4dbf-8dcf-107246ad7ba5" providerId="ADAL" clId="{D5D9E5CA-6E90-43F9-B5B8-6E32D4BC8D1A}" dt="2023-08-19T15:15:36.785" v="49" actId="27636"/>
          <ac:spMkLst>
            <pc:docMk/>
            <pc:sldMk cId="1606631968" sldId="1964"/>
            <ac:spMk id="3" creationId="{D9B7E699-8A7B-44B9-87EE-C5ED24A8C217}"/>
          </ac:spMkLst>
        </pc:spChg>
      </pc:sldChg>
      <pc:sldChg chg="add">
        <pc:chgData name="Walter E. Calcagno Lucares" userId="71053792-2959-4dbf-8dcf-107246ad7ba5" providerId="ADAL" clId="{D5D9E5CA-6E90-43F9-B5B8-6E32D4BC8D1A}" dt="2023-08-19T15:15:36.614" v="44"/>
        <pc:sldMkLst>
          <pc:docMk/>
          <pc:sldMk cId="3053316549" sldId="1965"/>
        </pc:sldMkLst>
      </pc:sldChg>
      <pc:sldChg chg="add">
        <pc:chgData name="Walter E. Calcagno Lucares" userId="71053792-2959-4dbf-8dcf-107246ad7ba5" providerId="ADAL" clId="{D5D9E5CA-6E90-43F9-B5B8-6E32D4BC8D1A}" dt="2023-08-19T15:15:36.614" v="44"/>
        <pc:sldMkLst>
          <pc:docMk/>
          <pc:sldMk cId="36151973" sldId="1966"/>
        </pc:sldMkLst>
      </pc:sldChg>
      <pc:sldChg chg="modSp add mod">
        <pc:chgData name="Walter E. Calcagno Lucares" userId="71053792-2959-4dbf-8dcf-107246ad7ba5" providerId="ADAL" clId="{D5D9E5CA-6E90-43F9-B5B8-6E32D4BC8D1A}" dt="2023-08-19T15:31:37.669" v="65" actId="1076"/>
        <pc:sldMkLst>
          <pc:docMk/>
          <pc:sldMk cId="82653274" sldId="1967"/>
        </pc:sldMkLst>
        <pc:spChg chg="mod">
          <ac:chgData name="Walter E. Calcagno Lucares" userId="71053792-2959-4dbf-8dcf-107246ad7ba5" providerId="ADAL" clId="{D5D9E5CA-6E90-43F9-B5B8-6E32D4BC8D1A}" dt="2023-08-19T15:31:37.669" v="65" actId="1076"/>
          <ac:spMkLst>
            <pc:docMk/>
            <pc:sldMk cId="82653274" sldId="1967"/>
            <ac:spMk id="3" creationId="{FAF59B51-AD67-4E9A-AA25-B664271235FB}"/>
          </ac:spMkLst>
        </pc:spChg>
      </pc:sldChg>
      <pc:sldChg chg="modSp add mod">
        <pc:chgData name="Walter E. Calcagno Lucares" userId="71053792-2959-4dbf-8dcf-107246ad7ba5" providerId="ADAL" clId="{D5D9E5CA-6E90-43F9-B5B8-6E32D4BC8D1A}" dt="2023-08-19T15:15:36.804" v="51" actId="27636"/>
        <pc:sldMkLst>
          <pc:docMk/>
          <pc:sldMk cId="3410650086" sldId="1968"/>
        </pc:sldMkLst>
        <pc:spChg chg="mod">
          <ac:chgData name="Walter E. Calcagno Lucares" userId="71053792-2959-4dbf-8dcf-107246ad7ba5" providerId="ADAL" clId="{D5D9E5CA-6E90-43F9-B5B8-6E32D4BC8D1A}" dt="2023-08-19T15:15:36.804" v="51" actId="27636"/>
          <ac:spMkLst>
            <pc:docMk/>
            <pc:sldMk cId="3410650086" sldId="1968"/>
            <ac:spMk id="6" creationId="{00000000-0000-0000-0000-000000000000}"/>
          </ac:spMkLst>
        </pc:spChg>
      </pc:sldChg>
      <pc:sldChg chg="add">
        <pc:chgData name="Walter E. Calcagno Lucares" userId="71053792-2959-4dbf-8dcf-107246ad7ba5" providerId="ADAL" clId="{D5D9E5CA-6E90-43F9-B5B8-6E32D4BC8D1A}" dt="2023-08-19T15:15:36.614" v="44"/>
        <pc:sldMkLst>
          <pc:docMk/>
          <pc:sldMk cId="3390238019" sldId="1969"/>
        </pc:sldMkLst>
      </pc:sldChg>
      <pc:sldChg chg="add">
        <pc:chgData name="Walter E. Calcagno Lucares" userId="71053792-2959-4dbf-8dcf-107246ad7ba5" providerId="ADAL" clId="{D5D9E5CA-6E90-43F9-B5B8-6E32D4BC8D1A}" dt="2023-08-19T15:15:36.614" v="44"/>
        <pc:sldMkLst>
          <pc:docMk/>
          <pc:sldMk cId="3909277114" sldId="1970"/>
        </pc:sldMkLst>
      </pc:sldChg>
      <pc:sldChg chg="add">
        <pc:chgData name="Walter E. Calcagno Lucares" userId="71053792-2959-4dbf-8dcf-107246ad7ba5" providerId="ADAL" clId="{D5D9E5CA-6E90-43F9-B5B8-6E32D4BC8D1A}" dt="2023-08-19T15:15:36.614" v="44"/>
        <pc:sldMkLst>
          <pc:docMk/>
          <pc:sldMk cId="914346309" sldId="1974"/>
        </pc:sldMkLst>
      </pc:sldChg>
      <pc:sldChg chg="modSp add mod">
        <pc:chgData name="Walter E. Calcagno Lucares" userId="71053792-2959-4dbf-8dcf-107246ad7ba5" providerId="ADAL" clId="{D5D9E5CA-6E90-43F9-B5B8-6E32D4BC8D1A}" dt="2023-08-19T15:15:36.825" v="53" actId="27636"/>
        <pc:sldMkLst>
          <pc:docMk/>
          <pc:sldMk cId="3776474642" sldId="1975"/>
        </pc:sldMkLst>
        <pc:spChg chg="mod">
          <ac:chgData name="Walter E. Calcagno Lucares" userId="71053792-2959-4dbf-8dcf-107246ad7ba5" providerId="ADAL" clId="{D5D9E5CA-6E90-43F9-B5B8-6E32D4BC8D1A}" dt="2023-08-19T15:15:36.825" v="53" actId="27636"/>
          <ac:spMkLst>
            <pc:docMk/>
            <pc:sldMk cId="3776474642" sldId="1975"/>
            <ac:spMk id="2" creationId="{FF21F12B-E6C6-4CF1-8312-1D8343AFFE69}"/>
          </ac:spMkLst>
        </pc:spChg>
      </pc:sldChg>
      <pc:sldChg chg="add">
        <pc:chgData name="Walter E. Calcagno Lucares" userId="71053792-2959-4dbf-8dcf-107246ad7ba5" providerId="ADAL" clId="{D5D9E5CA-6E90-43F9-B5B8-6E32D4BC8D1A}" dt="2023-08-19T15:15:36.614" v="44"/>
        <pc:sldMkLst>
          <pc:docMk/>
          <pc:sldMk cId="1474601781" sldId="1977"/>
        </pc:sldMkLst>
      </pc:sldChg>
      <pc:sldChg chg="modSp add mod">
        <pc:chgData name="Walter E. Calcagno Lucares" userId="71053792-2959-4dbf-8dcf-107246ad7ba5" providerId="ADAL" clId="{D5D9E5CA-6E90-43F9-B5B8-6E32D4BC8D1A}" dt="2023-08-19T15:15:36.831" v="56" actId="27636"/>
        <pc:sldMkLst>
          <pc:docMk/>
          <pc:sldMk cId="1733260041" sldId="1978"/>
        </pc:sldMkLst>
        <pc:spChg chg="mod">
          <ac:chgData name="Walter E. Calcagno Lucares" userId="71053792-2959-4dbf-8dcf-107246ad7ba5" providerId="ADAL" clId="{D5D9E5CA-6E90-43F9-B5B8-6E32D4BC8D1A}" dt="2023-08-19T15:15:36.831" v="56" actId="27636"/>
          <ac:spMkLst>
            <pc:docMk/>
            <pc:sldMk cId="1733260041" sldId="1978"/>
            <ac:spMk id="2" creationId="{7C09E576-F320-4CE8-97FA-ADDBD108391E}"/>
          </ac:spMkLst>
        </pc:spChg>
      </pc:sldChg>
      <pc:sldChg chg="add">
        <pc:chgData name="Walter E. Calcagno Lucares" userId="71053792-2959-4dbf-8dcf-107246ad7ba5" providerId="ADAL" clId="{D5D9E5CA-6E90-43F9-B5B8-6E32D4BC8D1A}" dt="2023-08-19T15:15:36.614" v="44"/>
        <pc:sldMkLst>
          <pc:docMk/>
          <pc:sldMk cId="743860205" sldId="2251"/>
        </pc:sldMkLst>
      </pc:sldChg>
      <pc:sldChg chg="add">
        <pc:chgData name="Walter E. Calcagno Lucares" userId="71053792-2959-4dbf-8dcf-107246ad7ba5" providerId="ADAL" clId="{D5D9E5CA-6E90-43F9-B5B8-6E32D4BC8D1A}" dt="2023-08-19T15:15:36.614" v="44"/>
        <pc:sldMkLst>
          <pc:docMk/>
          <pc:sldMk cId="2665165477" sldId="2252"/>
        </pc:sldMkLst>
      </pc:sldChg>
      <pc:sldChg chg="modSp add mod modShow">
        <pc:chgData name="Walter E. Calcagno Lucares" userId="71053792-2959-4dbf-8dcf-107246ad7ba5" providerId="ADAL" clId="{D5D9E5CA-6E90-43F9-B5B8-6E32D4BC8D1A}" dt="2023-08-19T15:31:02.667" v="63" actId="729"/>
        <pc:sldMkLst>
          <pc:docMk/>
          <pc:sldMk cId="360870679" sldId="2253"/>
        </pc:sldMkLst>
        <pc:spChg chg="mod">
          <ac:chgData name="Walter E. Calcagno Lucares" userId="71053792-2959-4dbf-8dcf-107246ad7ba5" providerId="ADAL" clId="{D5D9E5CA-6E90-43F9-B5B8-6E32D4BC8D1A}" dt="2023-08-19T15:15:36.768" v="47" actId="27636"/>
          <ac:spMkLst>
            <pc:docMk/>
            <pc:sldMk cId="360870679" sldId="2253"/>
            <ac:spMk id="2" creationId="{B4D0CE92-1D76-4F61-8208-4BBDE2BA1DA5}"/>
          </ac:spMkLst>
        </pc:spChg>
        <pc:spChg chg="mod">
          <ac:chgData name="Walter E. Calcagno Lucares" userId="71053792-2959-4dbf-8dcf-107246ad7ba5" providerId="ADAL" clId="{D5D9E5CA-6E90-43F9-B5B8-6E32D4BC8D1A}" dt="2023-08-19T15:15:36.768" v="46" actId="27636"/>
          <ac:spMkLst>
            <pc:docMk/>
            <pc:sldMk cId="360870679" sldId="2253"/>
            <ac:spMk id="3" creationId="{D9B7E699-8A7B-44B9-87EE-C5ED24A8C217}"/>
          </ac:spMkLst>
        </pc:spChg>
      </pc:sldChg>
      <pc:sldChg chg="add">
        <pc:chgData name="Walter E. Calcagno Lucares" userId="71053792-2959-4dbf-8dcf-107246ad7ba5" providerId="ADAL" clId="{D5D9E5CA-6E90-43F9-B5B8-6E32D4BC8D1A}" dt="2023-08-19T15:15:36.614" v="44"/>
        <pc:sldMkLst>
          <pc:docMk/>
          <pc:sldMk cId="182701122" sldId="2254"/>
        </pc:sldMkLst>
      </pc:sldChg>
      <pc:sldChg chg="modSp add mod modShow">
        <pc:chgData name="Walter E. Calcagno Lucares" userId="71053792-2959-4dbf-8dcf-107246ad7ba5" providerId="ADAL" clId="{D5D9E5CA-6E90-43F9-B5B8-6E32D4BC8D1A}" dt="2023-08-19T15:32:05.902" v="66" actId="729"/>
        <pc:sldMkLst>
          <pc:docMk/>
          <pc:sldMk cId="692780178" sldId="2255"/>
        </pc:sldMkLst>
        <pc:spChg chg="mod">
          <ac:chgData name="Walter E. Calcagno Lucares" userId="71053792-2959-4dbf-8dcf-107246ad7ba5" providerId="ADAL" clId="{D5D9E5CA-6E90-43F9-B5B8-6E32D4BC8D1A}" dt="2023-08-19T15:15:36.816" v="52" actId="27636"/>
          <ac:spMkLst>
            <pc:docMk/>
            <pc:sldMk cId="692780178" sldId="2255"/>
            <ac:spMk id="2" creationId="{B4D0CE92-1D76-4F61-8208-4BBDE2BA1DA5}"/>
          </ac:spMkLst>
        </pc:spChg>
      </pc:sldChg>
      <pc:sldChg chg="modSp add mod">
        <pc:chgData name="Walter E. Calcagno Lucares" userId="71053792-2959-4dbf-8dcf-107246ad7ba5" providerId="ADAL" clId="{D5D9E5CA-6E90-43F9-B5B8-6E32D4BC8D1A}" dt="2023-08-19T15:15:36.829" v="54" actId="27636"/>
        <pc:sldMkLst>
          <pc:docMk/>
          <pc:sldMk cId="810489187" sldId="2256"/>
        </pc:sldMkLst>
        <pc:spChg chg="mod">
          <ac:chgData name="Walter E. Calcagno Lucares" userId="71053792-2959-4dbf-8dcf-107246ad7ba5" providerId="ADAL" clId="{D5D9E5CA-6E90-43F9-B5B8-6E32D4BC8D1A}" dt="2023-08-19T15:15:36.829" v="54" actId="27636"/>
          <ac:spMkLst>
            <pc:docMk/>
            <pc:sldMk cId="810489187" sldId="2256"/>
            <ac:spMk id="17" creationId="{00000000-0000-0000-0000-000000000000}"/>
          </ac:spMkLst>
        </pc:spChg>
      </pc:sldChg>
      <pc:sldChg chg="add">
        <pc:chgData name="Walter E. Calcagno Lucares" userId="71053792-2959-4dbf-8dcf-107246ad7ba5" providerId="ADAL" clId="{D5D9E5CA-6E90-43F9-B5B8-6E32D4BC8D1A}" dt="2023-08-19T15:15:36.614" v="44"/>
        <pc:sldMkLst>
          <pc:docMk/>
          <pc:sldMk cId="1657331452" sldId="2257"/>
        </pc:sldMkLst>
      </pc:sldChg>
      <pc:sldChg chg="modSp new mod">
        <pc:chgData name="Walter E. Calcagno Lucares" userId="71053792-2959-4dbf-8dcf-107246ad7ba5" providerId="ADAL" clId="{D5D9E5CA-6E90-43F9-B5B8-6E32D4BC8D1A}" dt="2023-08-19T16:12:59.558" v="187" actId="20577"/>
        <pc:sldMkLst>
          <pc:docMk/>
          <pc:sldMk cId="4164635642" sldId="2258"/>
        </pc:sldMkLst>
        <pc:spChg chg="mod">
          <ac:chgData name="Walter E. Calcagno Lucares" userId="71053792-2959-4dbf-8dcf-107246ad7ba5" providerId="ADAL" clId="{D5D9E5CA-6E90-43F9-B5B8-6E32D4BC8D1A}" dt="2023-08-19T16:12:45.362" v="112" actId="20577"/>
          <ac:spMkLst>
            <pc:docMk/>
            <pc:sldMk cId="4164635642" sldId="2258"/>
            <ac:spMk id="2" creationId="{4A89D997-673F-EDA5-1909-701BA38FF6D2}"/>
          </ac:spMkLst>
        </pc:spChg>
        <pc:spChg chg="mod">
          <ac:chgData name="Walter E. Calcagno Lucares" userId="71053792-2959-4dbf-8dcf-107246ad7ba5" providerId="ADAL" clId="{D5D9E5CA-6E90-43F9-B5B8-6E32D4BC8D1A}" dt="2023-08-19T16:12:59.558" v="187" actId="20577"/>
          <ac:spMkLst>
            <pc:docMk/>
            <pc:sldMk cId="4164635642" sldId="2258"/>
            <ac:spMk id="3" creationId="{810F5669-70E5-154E-CEB2-28AB242339F6}"/>
          </ac:spMkLst>
        </pc:spChg>
      </pc:sldChg>
      <pc:sldChg chg="addSp delSp modSp new mod">
        <pc:chgData name="Walter E. Calcagno Lucares" userId="71053792-2959-4dbf-8dcf-107246ad7ba5" providerId="ADAL" clId="{D5D9E5CA-6E90-43F9-B5B8-6E32D4BC8D1A}" dt="2023-08-19T16:33:38.148" v="226" actId="732"/>
        <pc:sldMkLst>
          <pc:docMk/>
          <pc:sldMk cId="599128228" sldId="2259"/>
        </pc:sldMkLst>
        <pc:spChg chg="mod">
          <ac:chgData name="Walter E. Calcagno Lucares" userId="71053792-2959-4dbf-8dcf-107246ad7ba5" providerId="ADAL" clId="{D5D9E5CA-6E90-43F9-B5B8-6E32D4BC8D1A}" dt="2023-08-19T16:19:48.563" v="205" actId="20577"/>
          <ac:spMkLst>
            <pc:docMk/>
            <pc:sldMk cId="599128228" sldId="2259"/>
            <ac:spMk id="2" creationId="{DD8B06A4-4EA6-FFC8-7644-4BF9DB97B9FA}"/>
          </ac:spMkLst>
        </pc:spChg>
        <pc:spChg chg="add del">
          <ac:chgData name="Walter E. Calcagno Lucares" userId="71053792-2959-4dbf-8dcf-107246ad7ba5" providerId="ADAL" clId="{D5D9E5CA-6E90-43F9-B5B8-6E32D4BC8D1A}" dt="2023-08-19T16:32:32.837" v="216"/>
          <ac:spMkLst>
            <pc:docMk/>
            <pc:sldMk cId="599128228" sldId="2259"/>
            <ac:spMk id="3" creationId="{44118100-ED5C-0031-3CBA-ACC6CA0F6661}"/>
          </ac:spMkLst>
        </pc:spChg>
        <pc:picChg chg="add mod modCrop">
          <ac:chgData name="Walter E. Calcagno Lucares" userId="71053792-2959-4dbf-8dcf-107246ad7ba5" providerId="ADAL" clId="{D5D9E5CA-6E90-43F9-B5B8-6E32D4BC8D1A}" dt="2023-08-19T16:33:38.148" v="226" actId="732"/>
          <ac:picMkLst>
            <pc:docMk/>
            <pc:sldMk cId="599128228" sldId="2259"/>
            <ac:picMk id="4" creationId="{56ECFC56-B341-C4FB-6EB5-57C0531C904C}"/>
          </ac:picMkLst>
        </pc:picChg>
      </pc:sldChg>
      <pc:sldChg chg="addSp delSp modSp new mod">
        <pc:chgData name="Walter E. Calcagno Lucares" userId="71053792-2959-4dbf-8dcf-107246ad7ba5" providerId="ADAL" clId="{D5D9E5CA-6E90-43F9-B5B8-6E32D4BC8D1A}" dt="2023-08-19T16:22:45.997" v="214" actId="478"/>
        <pc:sldMkLst>
          <pc:docMk/>
          <pc:sldMk cId="2306061829" sldId="2260"/>
        </pc:sldMkLst>
        <pc:spChg chg="del">
          <ac:chgData name="Walter E. Calcagno Lucares" userId="71053792-2959-4dbf-8dcf-107246ad7ba5" providerId="ADAL" clId="{D5D9E5CA-6E90-43F9-B5B8-6E32D4BC8D1A}" dt="2023-08-19T16:22:45.997" v="214" actId="478"/>
          <ac:spMkLst>
            <pc:docMk/>
            <pc:sldMk cId="2306061829" sldId="2260"/>
            <ac:spMk id="2" creationId="{E71BF3C9-E094-27A2-9801-D25E7CC2C608}"/>
          </ac:spMkLst>
        </pc:spChg>
        <pc:spChg chg="add del">
          <ac:chgData name="Walter E. Calcagno Lucares" userId="71053792-2959-4dbf-8dcf-107246ad7ba5" providerId="ADAL" clId="{D5D9E5CA-6E90-43F9-B5B8-6E32D4BC8D1A}" dt="2023-08-19T16:22:35.300" v="210"/>
          <ac:spMkLst>
            <pc:docMk/>
            <pc:sldMk cId="2306061829" sldId="2260"/>
            <ac:spMk id="3" creationId="{718A28BB-08E7-2345-2FC1-791FF56E4BED}"/>
          </ac:spMkLst>
        </pc:spChg>
        <pc:picChg chg="add mod">
          <ac:chgData name="Walter E. Calcagno Lucares" userId="71053792-2959-4dbf-8dcf-107246ad7ba5" providerId="ADAL" clId="{D5D9E5CA-6E90-43F9-B5B8-6E32D4BC8D1A}" dt="2023-08-19T16:22:43.503" v="213" actId="1076"/>
          <ac:picMkLst>
            <pc:docMk/>
            <pc:sldMk cId="2306061829" sldId="2260"/>
            <ac:picMk id="4" creationId="{07A83C11-D648-9D11-5367-61A911E4D608}"/>
          </ac:picMkLst>
        </pc:picChg>
      </pc:sldChg>
      <pc:sldChg chg="modSp add mod">
        <pc:chgData name="Walter E. Calcagno Lucares" userId="71053792-2959-4dbf-8dcf-107246ad7ba5" providerId="ADAL" clId="{D5D9E5CA-6E90-43F9-B5B8-6E32D4BC8D1A}" dt="2023-08-19T16:34:39.904" v="231" actId="732"/>
        <pc:sldMkLst>
          <pc:docMk/>
          <pc:sldMk cId="193470709" sldId="2261"/>
        </pc:sldMkLst>
        <pc:picChg chg="mod modCrop">
          <ac:chgData name="Walter E. Calcagno Lucares" userId="71053792-2959-4dbf-8dcf-107246ad7ba5" providerId="ADAL" clId="{D5D9E5CA-6E90-43F9-B5B8-6E32D4BC8D1A}" dt="2023-08-19T16:34:39.904" v="231" actId="732"/>
          <ac:picMkLst>
            <pc:docMk/>
            <pc:sldMk cId="193470709" sldId="2261"/>
            <ac:picMk id="4" creationId="{56ECFC56-B341-C4FB-6EB5-57C0531C904C}"/>
          </ac:picMkLst>
        </pc:picChg>
      </pc:sldChg>
      <pc:sldChg chg="modSp add mod">
        <pc:chgData name="Walter E. Calcagno Lucares" userId="71053792-2959-4dbf-8dcf-107246ad7ba5" providerId="ADAL" clId="{D5D9E5CA-6E90-43F9-B5B8-6E32D4BC8D1A}" dt="2023-08-19T16:35:03.665" v="233" actId="1076"/>
        <pc:sldMkLst>
          <pc:docMk/>
          <pc:sldMk cId="2420902664" sldId="2262"/>
        </pc:sldMkLst>
        <pc:picChg chg="mod modCrop">
          <ac:chgData name="Walter E. Calcagno Lucares" userId="71053792-2959-4dbf-8dcf-107246ad7ba5" providerId="ADAL" clId="{D5D9E5CA-6E90-43F9-B5B8-6E32D4BC8D1A}" dt="2023-08-19T16:35:03.665" v="233" actId="1076"/>
          <ac:picMkLst>
            <pc:docMk/>
            <pc:sldMk cId="2420902664" sldId="2262"/>
            <ac:picMk id="4" creationId="{56ECFC56-B341-C4FB-6EB5-57C0531C904C}"/>
          </ac:picMkLst>
        </pc:picChg>
      </pc:sldChg>
      <pc:sldChg chg="addSp delSp modSp new mod modAnim">
        <pc:chgData name="Walter E. Calcagno Lucares" userId="71053792-2959-4dbf-8dcf-107246ad7ba5" providerId="ADAL" clId="{D5D9E5CA-6E90-43F9-B5B8-6E32D4BC8D1A}" dt="2023-08-19T16:45:46.966" v="379"/>
        <pc:sldMkLst>
          <pc:docMk/>
          <pc:sldMk cId="1616433515" sldId="2263"/>
        </pc:sldMkLst>
        <pc:spChg chg="mod">
          <ac:chgData name="Walter E. Calcagno Lucares" userId="71053792-2959-4dbf-8dcf-107246ad7ba5" providerId="ADAL" clId="{D5D9E5CA-6E90-43F9-B5B8-6E32D4BC8D1A}" dt="2023-08-19T16:36:11.538" v="253" actId="20577"/>
          <ac:spMkLst>
            <pc:docMk/>
            <pc:sldMk cId="1616433515" sldId="2263"/>
            <ac:spMk id="2" creationId="{68BD4821-7B1B-7511-D102-0F8E32634B6C}"/>
          </ac:spMkLst>
        </pc:spChg>
        <pc:spChg chg="add mod">
          <ac:chgData name="Walter E. Calcagno Lucares" userId="71053792-2959-4dbf-8dcf-107246ad7ba5" providerId="ADAL" clId="{D5D9E5CA-6E90-43F9-B5B8-6E32D4BC8D1A}" dt="2023-08-19T16:44:41.797" v="372" actId="403"/>
          <ac:spMkLst>
            <pc:docMk/>
            <pc:sldMk cId="1616433515" sldId="2263"/>
            <ac:spMk id="3" creationId="{AC5FCC44-4EA6-1592-EF1B-A93CB7D6DB02}"/>
          </ac:spMkLst>
        </pc:spChg>
        <pc:spChg chg="add mod">
          <ac:chgData name="Walter E. Calcagno Lucares" userId="71053792-2959-4dbf-8dcf-107246ad7ba5" providerId="ADAL" clId="{D5D9E5CA-6E90-43F9-B5B8-6E32D4BC8D1A}" dt="2023-08-19T16:42:00.114" v="313" actId="1076"/>
          <ac:spMkLst>
            <pc:docMk/>
            <pc:sldMk cId="1616433515" sldId="2263"/>
            <ac:spMk id="4" creationId="{69F6D6D8-ADBB-C46A-8B20-6059453076D6}"/>
          </ac:spMkLst>
        </pc:spChg>
        <pc:spChg chg="add mod">
          <ac:chgData name="Walter E. Calcagno Lucares" userId="71053792-2959-4dbf-8dcf-107246ad7ba5" providerId="ADAL" clId="{D5D9E5CA-6E90-43F9-B5B8-6E32D4BC8D1A}" dt="2023-08-19T16:42:36.686" v="339" actId="1076"/>
          <ac:spMkLst>
            <pc:docMk/>
            <pc:sldMk cId="1616433515" sldId="2263"/>
            <ac:spMk id="5" creationId="{5C000DEB-0122-E5B6-E37D-C3103C18CC31}"/>
          </ac:spMkLst>
        </pc:spChg>
        <pc:spChg chg="add mod">
          <ac:chgData name="Walter E. Calcagno Lucares" userId="71053792-2959-4dbf-8dcf-107246ad7ba5" providerId="ADAL" clId="{D5D9E5CA-6E90-43F9-B5B8-6E32D4BC8D1A}" dt="2023-08-19T16:42:33.260" v="338" actId="1076"/>
          <ac:spMkLst>
            <pc:docMk/>
            <pc:sldMk cId="1616433515" sldId="2263"/>
            <ac:spMk id="6" creationId="{69CF6012-7F55-3C7D-9E79-3B565DB12320}"/>
          </ac:spMkLst>
        </pc:spChg>
        <pc:spChg chg="add mod">
          <ac:chgData name="Walter E. Calcagno Lucares" userId="71053792-2959-4dbf-8dcf-107246ad7ba5" providerId="ADAL" clId="{D5D9E5CA-6E90-43F9-B5B8-6E32D4BC8D1A}" dt="2023-08-19T16:43:37.024" v="357" actId="1076"/>
          <ac:spMkLst>
            <pc:docMk/>
            <pc:sldMk cId="1616433515" sldId="2263"/>
            <ac:spMk id="7" creationId="{DE9D0371-A47C-EB79-A80A-4F4EB937DC53}"/>
          </ac:spMkLst>
        </pc:spChg>
        <pc:spChg chg="add mod">
          <ac:chgData name="Walter E. Calcagno Lucares" userId="71053792-2959-4dbf-8dcf-107246ad7ba5" providerId="ADAL" clId="{D5D9E5CA-6E90-43F9-B5B8-6E32D4BC8D1A}" dt="2023-08-19T16:43:32.308" v="356" actId="1076"/>
          <ac:spMkLst>
            <pc:docMk/>
            <pc:sldMk cId="1616433515" sldId="2263"/>
            <ac:spMk id="8" creationId="{7DF4B7F4-CFB6-EE04-D010-49979DE70003}"/>
          </ac:spMkLst>
        </pc:spChg>
        <pc:picChg chg="add del mod">
          <ac:chgData name="Walter E. Calcagno Lucares" userId="71053792-2959-4dbf-8dcf-107246ad7ba5" providerId="ADAL" clId="{D5D9E5CA-6E90-43F9-B5B8-6E32D4BC8D1A}" dt="2023-08-19T16:44:44.320" v="373" actId="478"/>
          <ac:picMkLst>
            <pc:docMk/>
            <pc:sldMk cId="1616433515" sldId="2263"/>
            <ac:picMk id="5122" creationId="{B3969093-60DC-C350-0854-90BA4768A9B1}"/>
          </ac:picMkLst>
        </pc:picChg>
      </pc:sldChg>
      <pc:sldChg chg="addSp delSp modSp add mod delAnim">
        <pc:chgData name="Walter E. Calcagno Lucares" userId="71053792-2959-4dbf-8dcf-107246ad7ba5" providerId="ADAL" clId="{D5D9E5CA-6E90-43F9-B5B8-6E32D4BC8D1A}" dt="2023-08-19T16:48:48.741" v="385" actId="1076"/>
        <pc:sldMkLst>
          <pc:docMk/>
          <pc:sldMk cId="1482650382" sldId="2264"/>
        </pc:sldMkLst>
        <pc:spChg chg="del">
          <ac:chgData name="Walter E. Calcagno Lucares" userId="71053792-2959-4dbf-8dcf-107246ad7ba5" providerId="ADAL" clId="{D5D9E5CA-6E90-43F9-B5B8-6E32D4BC8D1A}" dt="2023-08-19T16:48:25.359" v="381" actId="478"/>
          <ac:spMkLst>
            <pc:docMk/>
            <pc:sldMk cId="1482650382" sldId="2264"/>
            <ac:spMk id="3" creationId="{AC5FCC44-4EA6-1592-EF1B-A93CB7D6DB02}"/>
          </ac:spMkLst>
        </pc:spChg>
        <pc:spChg chg="del">
          <ac:chgData name="Walter E. Calcagno Lucares" userId="71053792-2959-4dbf-8dcf-107246ad7ba5" providerId="ADAL" clId="{D5D9E5CA-6E90-43F9-B5B8-6E32D4BC8D1A}" dt="2023-08-19T16:48:25.359" v="381" actId="478"/>
          <ac:spMkLst>
            <pc:docMk/>
            <pc:sldMk cId="1482650382" sldId="2264"/>
            <ac:spMk id="4" creationId="{69F6D6D8-ADBB-C46A-8B20-6059453076D6}"/>
          </ac:spMkLst>
        </pc:spChg>
        <pc:spChg chg="del">
          <ac:chgData name="Walter E. Calcagno Lucares" userId="71053792-2959-4dbf-8dcf-107246ad7ba5" providerId="ADAL" clId="{D5D9E5CA-6E90-43F9-B5B8-6E32D4BC8D1A}" dt="2023-08-19T16:48:25.359" v="381" actId="478"/>
          <ac:spMkLst>
            <pc:docMk/>
            <pc:sldMk cId="1482650382" sldId="2264"/>
            <ac:spMk id="5" creationId="{5C000DEB-0122-E5B6-E37D-C3103C18CC31}"/>
          </ac:spMkLst>
        </pc:spChg>
        <pc:spChg chg="del">
          <ac:chgData name="Walter E. Calcagno Lucares" userId="71053792-2959-4dbf-8dcf-107246ad7ba5" providerId="ADAL" clId="{D5D9E5CA-6E90-43F9-B5B8-6E32D4BC8D1A}" dt="2023-08-19T16:48:25.359" v="381" actId="478"/>
          <ac:spMkLst>
            <pc:docMk/>
            <pc:sldMk cId="1482650382" sldId="2264"/>
            <ac:spMk id="6" creationId="{69CF6012-7F55-3C7D-9E79-3B565DB12320}"/>
          </ac:spMkLst>
        </pc:spChg>
        <pc:spChg chg="del">
          <ac:chgData name="Walter E. Calcagno Lucares" userId="71053792-2959-4dbf-8dcf-107246ad7ba5" providerId="ADAL" clId="{D5D9E5CA-6E90-43F9-B5B8-6E32D4BC8D1A}" dt="2023-08-19T16:48:25.359" v="381" actId="478"/>
          <ac:spMkLst>
            <pc:docMk/>
            <pc:sldMk cId="1482650382" sldId="2264"/>
            <ac:spMk id="7" creationId="{DE9D0371-A47C-EB79-A80A-4F4EB937DC53}"/>
          </ac:spMkLst>
        </pc:spChg>
        <pc:spChg chg="del">
          <ac:chgData name="Walter E. Calcagno Lucares" userId="71053792-2959-4dbf-8dcf-107246ad7ba5" providerId="ADAL" clId="{D5D9E5CA-6E90-43F9-B5B8-6E32D4BC8D1A}" dt="2023-08-19T16:48:25.359" v="381" actId="478"/>
          <ac:spMkLst>
            <pc:docMk/>
            <pc:sldMk cId="1482650382" sldId="2264"/>
            <ac:spMk id="8" creationId="{7DF4B7F4-CFB6-EE04-D010-49979DE70003}"/>
          </ac:spMkLst>
        </pc:spChg>
        <pc:picChg chg="add mod">
          <ac:chgData name="Walter E. Calcagno Lucares" userId="71053792-2959-4dbf-8dcf-107246ad7ba5" providerId="ADAL" clId="{D5D9E5CA-6E90-43F9-B5B8-6E32D4BC8D1A}" dt="2023-08-19T16:48:48.741" v="385" actId="1076"/>
          <ac:picMkLst>
            <pc:docMk/>
            <pc:sldMk cId="1482650382" sldId="2264"/>
            <ac:picMk id="10" creationId="{7C0F6A5A-76E3-1482-9478-6ABEB1B13AF5}"/>
          </ac:picMkLst>
        </pc:picChg>
      </pc:sldChg>
      <pc:sldChg chg="addSp delSp modSp add mod">
        <pc:chgData name="Walter E. Calcagno Lucares" userId="71053792-2959-4dbf-8dcf-107246ad7ba5" providerId="ADAL" clId="{D5D9E5CA-6E90-43F9-B5B8-6E32D4BC8D1A}" dt="2023-08-19T17:06:29.738" v="790" actId="1076"/>
        <pc:sldMkLst>
          <pc:docMk/>
          <pc:sldMk cId="2793062320" sldId="2265"/>
        </pc:sldMkLst>
        <pc:spChg chg="mod">
          <ac:chgData name="Walter E. Calcagno Lucares" userId="71053792-2959-4dbf-8dcf-107246ad7ba5" providerId="ADAL" clId="{D5D9E5CA-6E90-43F9-B5B8-6E32D4BC8D1A}" dt="2023-08-19T16:49:30.086" v="407" actId="20577"/>
          <ac:spMkLst>
            <pc:docMk/>
            <pc:sldMk cId="2793062320" sldId="2265"/>
            <ac:spMk id="2" creationId="{68BD4821-7B1B-7511-D102-0F8E32634B6C}"/>
          </ac:spMkLst>
        </pc:spChg>
        <pc:spChg chg="add del">
          <ac:chgData name="Walter E. Calcagno Lucares" userId="71053792-2959-4dbf-8dcf-107246ad7ba5" providerId="ADAL" clId="{D5D9E5CA-6E90-43F9-B5B8-6E32D4BC8D1A}" dt="2023-08-19T16:51:09.950" v="414" actId="22"/>
          <ac:spMkLst>
            <pc:docMk/>
            <pc:sldMk cId="2793062320" sldId="2265"/>
            <ac:spMk id="4" creationId="{F4F51637-3B3C-214E-BB3B-064345EB3C0B}"/>
          </ac:spMkLst>
        </pc:spChg>
        <pc:spChg chg="add del">
          <ac:chgData name="Walter E. Calcagno Lucares" userId="71053792-2959-4dbf-8dcf-107246ad7ba5" providerId="ADAL" clId="{D5D9E5CA-6E90-43F9-B5B8-6E32D4BC8D1A}" dt="2023-08-19T16:51:14.625" v="416" actId="478"/>
          <ac:spMkLst>
            <pc:docMk/>
            <pc:sldMk cId="2793062320" sldId="2265"/>
            <ac:spMk id="6" creationId="{171790C8-F855-10EE-3A15-0EB914983B2C}"/>
          </ac:spMkLst>
        </pc:spChg>
        <pc:spChg chg="add del mod">
          <ac:chgData name="Walter E. Calcagno Lucares" userId="71053792-2959-4dbf-8dcf-107246ad7ba5" providerId="ADAL" clId="{D5D9E5CA-6E90-43F9-B5B8-6E32D4BC8D1A}" dt="2023-08-19T17:05:48.078" v="785" actId="478"/>
          <ac:spMkLst>
            <pc:docMk/>
            <pc:sldMk cId="2793062320" sldId="2265"/>
            <ac:spMk id="9" creationId="{6D24200D-3808-5032-70E3-18FDF85195F0}"/>
          </ac:spMkLst>
        </pc:spChg>
        <pc:spChg chg="add del mod">
          <ac:chgData name="Walter E. Calcagno Lucares" userId="71053792-2959-4dbf-8dcf-107246ad7ba5" providerId="ADAL" clId="{D5D9E5CA-6E90-43F9-B5B8-6E32D4BC8D1A}" dt="2023-08-19T17:05:44.659" v="784" actId="478"/>
          <ac:spMkLst>
            <pc:docMk/>
            <pc:sldMk cId="2793062320" sldId="2265"/>
            <ac:spMk id="11" creationId="{5391C448-98E9-D24D-3C62-D5603263B294}"/>
          </ac:spMkLst>
        </pc:spChg>
        <pc:spChg chg="add del mod">
          <ac:chgData name="Walter E. Calcagno Lucares" userId="71053792-2959-4dbf-8dcf-107246ad7ba5" providerId="ADAL" clId="{D5D9E5CA-6E90-43F9-B5B8-6E32D4BC8D1A}" dt="2023-08-19T17:05:44.659" v="784" actId="478"/>
          <ac:spMkLst>
            <pc:docMk/>
            <pc:sldMk cId="2793062320" sldId="2265"/>
            <ac:spMk id="12" creationId="{3CC2705D-6C48-71E1-5E00-6ED7E421E5A5}"/>
          </ac:spMkLst>
        </pc:spChg>
        <pc:spChg chg="add del mod">
          <ac:chgData name="Walter E. Calcagno Lucares" userId="71053792-2959-4dbf-8dcf-107246ad7ba5" providerId="ADAL" clId="{D5D9E5CA-6E90-43F9-B5B8-6E32D4BC8D1A}" dt="2023-08-19T17:05:44.659" v="784" actId="478"/>
          <ac:spMkLst>
            <pc:docMk/>
            <pc:sldMk cId="2793062320" sldId="2265"/>
            <ac:spMk id="13" creationId="{2A36F22D-D63C-426A-CD59-1AF12BF6B9C1}"/>
          </ac:spMkLst>
        </pc:spChg>
        <pc:spChg chg="add del mod">
          <ac:chgData name="Walter E. Calcagno Lucares" userId="71053792-2959-4dbf-8dcf-107246ad7ba5" providerId="ADAL" clId="{D5D9E5CA-6E90-43F9-B5B8-6E32D4BC8D1A}" dt="2023-08-19T17:05:44.659" v="784" actId="478"/>
          <ac:spMkLst>
            <pc:docMk/>
            <pc:sldMk cId="2793062320" sldId="2265"/>
            <ac:spMk id="14" creationId="{9EDCA2C7-3D50-B3AC-29B0-7EEFFE5D4E1D}"/>
          </ac:spMkLst>
        </pc:spChg>
        <pc:spChg chg="add del mod">
          <ac:chgData name="Walter E. Calcagno Lucares" userId="71053792-2959-4dbf-8dcf-107246ad7ba5" providerId="ADAL" clId="{D5D9E5CA-6E90-43F9-B5B8-6E32D4BC8D1A}" dt="2023-08-19T17:05:44.659" v="784" actId="478"/>
          <ac:spMkLst>
            <pc:docMk/>
            <pc:sldMk cId="2793062320" sldId="2265"/>
            <ac:spMk id="15" creationId="{F7ED7461-836F-870E-98CC-340AF207A015}"/>
          </ac:spMkLst>
        </pc:spChg>
        <pc:spChg chg="add del mod">
          <ac:chgData name="Walter E. Calcagno Lucares" userId="71053792-2959-4dbf-8dcf-107246ad7ba5" providerId="ADAL" clId="{D5D9E5CA-6E90-43F9-B5B8-6E32D4BC8D1A}" dt="2023-08-19T17:05:44.659" v="784" actId="478"/>
          <ac:spMkLst>
            <pc:docMk/>
            <pc:sldMk cId="2793062320" sldId="2265"/>
            <ac:spMk id="50" creationId="{4602C9C7-1D0C-BAE9-AAA3-2A2D3D130329}"/>
          </ac:spMkLst>
        </pc:spChg>
        <pc:spChg chg="add del mod">
          <ac:chgData name="Walter E. Calcagno Lucares" userId="71053792-2959-4dbf-8dcf-107246ad7ba5" providerId="ADAL" clId="{D5D9E5CA-6E90-43F9-B5B8-6E32D4BC8D1A}" dt="2023-08-19T17:05:44.659" v="784" actId="478"/>
          <ac:spMkLst>
            <pc:docMk/>
            <pc:sldMk cId="2793062320" sldId="2265"/>
            <ac:spMk id="51" creationId="{0605E5F5-9952-1EAA-8981-A72076CA343F}"/>
          </ac:spMkLst>
        </pc:spChg>
        <pc:spChg chg="add del mod">
          <ac:chgData name="Walter E. Calcagno Lucares" userId="71053792-2959-4dbf-8dcf-107246ad7ba5" providerId="ADAL" clId="{D5D9E5CA-6E90-43F9-B5B8-6E32D4BC8D1A}" dt="2023-08-19T17:05:44.659" v="784" actId="478"/>
          <ac:spMkLst>
            <pc:docMk/>
            <pc:sldMk cId="2793062320" sldId="2265"/>
            <ac:spMk id="52" creationId="{3AE3E343-8EBE-871F-7C9F-BF09C2BF74C6}"/>
          </ac:spMkLst>
        </pc:spChg>
        <pc:spChg chg="add del mod">
          <ac:chgData name="Walter E. Calcagno Lucares" userId="71053792-2959-4dbf-8dcf-107246ad7ba5" providerId="ADAL" clId="{D5D9E5CA-6E90-43F9-B5B8-6E32D4BC8D1A}" dt="2023-08-19T17:05:44.659" v="784" actId="478"/>
          <ac:spMkLst>
            <pc:docMk/>
            <pc:sldMk cId="2793062320" sldId="2265"/>
            <ac:spMk id="53" creationId="{66BEE834-A341-E1D5-A9AC-632B9C7BA2CC}"/>
          </ac:spMkLst>
        </pc:spChg>
        <pc:spChg chg="add del mod">
          <ac:chgData name="Walter E. Calcagno Lucares" userId="71053792-2959-4dbf-8dcf-107246ad7ba5" providerId="ADAL" clId="{D5D9E5CA-6E90-43F9-B5B8-6E32D4BC8D1A}" dt="2023-08-19T17:05:44.659" v="784" actId="478"/>
          <ac:spMkLst>
            <pc:docMk/>
            <pc:sldMk cId="2793062320" sldId="2265"/>
            <ac:spMk id="54" creationId="{15A71D43-1CFB-8BDB-4E56-EFA75D10C663}"/>
          </ac:spMkLst>
        </pc:spChg>
        <pc:spChg chg="add del mod">
          <ac:chgData name="Walter E. Calcagno Lucares" userId="71053792-2959-4dbf-8dcf-107246ad7ba5" providerId="ADAL" clId="{D5D9E5CA-6E90-43F9-B5B8-6E32D4BC8D1A}" dt="2023-08-19T17:05:44.659" v="784" actId="478"/>
          <ac:spMkLst>
            <pc:docMk/>
            <pc:sldMk cId="2793062320" sldId="2265"/>
            <ac:spMk id="55" creationId="{6563ADC5-B718-8841-7531-6E0E5D954F44}"/>
          </ac:spMkLst>
        </pc:spChg>
        <pc:picChg chg="add del mod">
          <ac:chgData name="Walter E. Calcagno Lucares" userId="71053792-2959-4dbf-8dcf-107246ad7ba5" providerId="ADAL" clId="{D5D9E5CA-6E90-43F9-B5B8-6E32D4BC8D1A}" dt="2023-08-19T17:00:44.861" v="643" actId="478"/>
          <ac:picMkLst>
            <pc:docMk/>
            <pc:sldMk cId="2793062320" sldId="2265"/>
            <ac:picMk id="8" creationId="{D5200EBB-ACEB-603F-2894-A8744FF8C61F}"/>
          </ac:picMkLst>
        </pc:picChg>
        <pc:picChg chg="del">
          <ac:chgData name="Walter E. Calcagno Lucares" userId="71053792-2959-4dbf-8dcf-107246ad7ba5" providerId="ADAL" clId="{D5D9E5CA-6E90-43F9-B5B8-6E32D4BC8D1A}" dt="2023-08-19T16:49:33.373" v="408" actId="478"/>
          <ac:picMkLst>
            <pc:docMk/>
            <pc:sldMk cId="2793062320" sldId="2265"/>
            <ac:picMk id="10" creationId="{7C0F6A5A-76E3-1482-9478-6ABEB1B13AF5}"/>
          </ac:picMkLst>
        </pc:picChg>
        <pc:picChg chg="add mod">
          <ac:chgData name="Walter E. Calcagno Lucares" userId="71053792-2959-4dbf-8dcf-107246ad7ba5" providerId="ADAL" clId="{D5D9E5CA-6E90-43F9-B5B8-6E32D4BC8D1A}" dt="2023-08-19T17:06:29.738" v="790" actId="1076"/>
          <ac:picMkLst>
            <pc:docMk/>
            <pc:sldMk cId="2793062320" sldId="2265"/>
            <ac:picMk id="9218" creationId="{E7033060-6424-829F-A671-F4888474794C}"/>
          </ac:picMkLst>
        </pc:picChg>
        <pc:cxnChg chg="add del mod">
          <ac:chgData name="Walter E. Calcagno Lucares" userId="71053792-2959-4dbf-8dcf-107246ad7ba5" providerId="ADAL" clId="{D5D9E5CA-6E90-43F9-B5B8-6E32D4BC8D1A}" dt="2023-08-19T17:05:48.078" v="785" actId="478"/>
          <ac:cxnSpMkLst>
            <pc:docMk/>
            <pc:sldMk cId="2793062320" sldId="2265"/>
            <ac:cxnSpMk id="17" creationId="{9A4D5B93-610A-478C-324C-BFFAB7E37A7E}"/>
          </ac:cxnSpMkLst>
        </pc:cxnChg>
        <pc:cxnChg chg="add del mod">
          <ac:chgData name="Walter E. Calcagno Lucares" userId="71053792-2959-4dbf-8dcf-107246ad7ba5" providerId="ADAL" clId="{D5D9E5CA-6E90-43F9-B5B8-6E32D4BC8D1A}" dt="2023-08-19T17:05:44.659" v="784" actId="478"/>
          <ac:cxnSpMkLst>
            <pc:docMk/>
            <pc:sldMk cId="2793062320" sldId="2265"/>
            <ac:cxnSpMk id="18" creationId="{D500E524-BAE2-45CC-CADC-7C9C72ADD017}"/>
          </ac:cxnSpMkLst>
        </pc:cxnChg>
        <pc:cxnChg chg="add del mod">
          <ac:chgData name="Walter E. Calcagno Lucares" userId="71053792-2959-4dbf-8dcf-107246ad7ba5" providerId="ADAL" clId="{D5D9E5CA-6E90-43F9-B5B8-6E32D4BC8D1A}" dt="2023-08-19T17:05:44.659" v="784" actId="478"/>
          <ac:cxnSpMkLst>
            <pc:docMk/>
            <pc:sldMk cId="2793062320" sldId="2265"/>
            <ac:cxnSpMk id="20" creationId="{DCF07A82-DA98-A813-DD85-B1A0FFA23622}"/>
          </ac:cxnSpMkLst>
        </pc:cxnChg>
        <pc:cxnChg chg="add del mod">
          <ac:chgData name="Walter E. Calcagno Lucares" userId="71053792-2959-4dbf-8dcf-107246ad7ba5" providerId="ADAL" clId="{D5D9E5CA-6E90-43F9-B5B8-6E32D4BC8D1A}" dt="2023-08-19T17:05:44.659" v="784" actId="478"/>
          <ac:cxnSpMkLst>
            <pc:docMk/>
            <pc:sldMk cId="2793062320" sldId="2265"/>
            <ac:cxnSpMk id="22" creationId="{84026CF3-A47D-5A6C-F1AC-5DE53A968C51}"/>
          </ac:cxnSpMkLst>
        </pc:cxnChg>
        <pc:cxnChg chg="add del mod">
          <ac:chgData name="Walter E. Calcagno Lucares" userId="71053792-2959-4dbf-8dcf-107246ad7ba5" providerId="ADAL" clId="{D5D9E5CA-6E90-43F9-B5B8-6E32D4BC8D1A}" dt="2023-08-19T17:05:44.659" v="784" actId="478"/>
          <ac:cxnSpMkLst>
            <pc:docMk/>
            <pc:sldMk cId="2793062320" sldId="2265"/>
            <ac:cxnSpMk id="39" creationId="{5DC95908-1311-A5E2-F140-DCE88CBFF5B7}"/>
          </ac:cxnSpMkLst>
        </pc:cxnChg>
        <pc:cxnChg chg="add del mod">
          <ac:chgData name="Walter E. Calcagno Lucares" userId="71053792-2959-4dbf-8dcf-107246ad7ba5" providerId="ADAL" clId="{D5D9E5CA-6E90-43F9-B5B8-6E32D4BC8D1A}" dt="2023-08-19T17:05:44.659" v="784" actId="478"/>
          <ac:cxnSpMkLst>
            <pc:docMk/>
            <pc:sldMk cId="2793062320" sldId="2265"/>
            <ac:cxnSpMk id="44" creationId="{192E3C0D-AC8F-FE6D-89BC-9281F09DE1F6}"/>
          </ac:cxnSpMkLst>
        </pc:cxnChg>
        <pc:cxnChg chg="add del mod">
          <ac:chgData name="Walter E. Calcagno Lucares" userId="71053792-2959-4dbf-8dcf-107246ad7ba5" providerId="ADAL" clId="{D5D9E5CA-6E90-43F9-B5B8-6E32D4BC8D1A}" dt="2023-08-19T17:05:44.659" v="784" actId="478"/>
          <ac:cxnSpMkLst>
            <pc:docMk/>
            <pc:sldMk cId="2793062320" sldId="2265"/>
            <ac:cxnSpMk id="47" creationId="{86388CAF-A968-87FA-F889-6BBEF20917B8}"/>
          </ac:cxnSpMkLst>
        </pc:cxnChg>
      </pc:sldChg>
      <pc:sldChg chg="modSp add mod ord">
        <pc:chgData name="Walter E. Calcagno Lucares" userId="71053792-2959-4dbf-8dcf-107246ad7ba5" providerId="ADAL" clId="{D5D9E5CA-6E90-43F9-B5B8-6E32D4BC8D1A}" dt="2023-08-19T17:07:34.825" v="807"/>
        <pc:sldMkLst>
          <pc:docMk/>
          <pc:sldMk cId="4112606346" sldId="2266"/>
        </pc:sldMkLst>
        <pc:spChg chg="mod">
          <ac:chgData name="Walter E. Calcagno Lucares" userId="71053792-2959-4dbf-8dcf-107246ad7ba5" providerId="ADAL" clId="{D5D9E5CA-6E90-43F9-B5B8-6E32D4BC8D1A}" dt="2023-08-19T17:05:37.191" v="783" actId="20577"/>
          <ac:spMkLst>
            <pc:docMk/>
            <pc:sldMk cId="4112606346" sldId="2266"/>
            <ac:spMk id="2" creationId="{68BD4821-7B1B-7511-D102-0F8E32634B6C}"/>
          </ac:spMkLst>
        </pc:spChg>
      </pc:sldChg>
      <pc:sldChg chg="addSp delSp modSp add mod">
        <pc:chgData name="Walter E. Calcagno Lucares" userId="71053792-2959-4dbf-8dcf-107246ad7ba5" providerId="ADAL" clId="{D5D9E5CA-6E90-43F9-B5B8-6E32D4BC8D1A}" dt="2023-08-19T17:07:30.534" v="805" actId="1076"/>
        <pc:sldMkLst>
          <pc:docMk/>
          <pc:sldMk cId="1730375093" sldId="2267"/>
        </pc:sldMkLst>
        <pc:spChg chg="mod">
          <ac:chgData name="Walter E. Calcagno Lucares" userId="71053792-2959-4dbf-8dcf-107246ad7ba5" providerId="ADAL" clId="{D5D9E5CA-6E90-43F9-B5B8-6E32D4BC8D1A}" dt="2023-08-19T17:06:48.439" v="800" actId="20577"/>
          <ac:spMkLst>
            <pc:docMk/>
            <pc:sldMk cId="1730375093" sldId="2267"/>
            <ac:spMk id="2" creationId="{68BD4821-7B1B-7511-D102-0F8E32634B6C}"/>
          </ac:spMkLst>
        </pc:spChg>
        <pc:picChg chg="del">
          <ac:chgData name="Walter E. Calcagno Lucares" userId="71053792-2959-4dbf-8dcf-107246ad7ba5" providerId="ADAL" clId="{D5D9E5CA-6E90-43F9-B5B8-6E32D4BC8D1A}" dt="2023-08-19T17:06:51.030" v="801" actId="478"/>
          <ac:picMkLst>
            <pc:docMk/>
            <pc:sldMk cId="1730375093" sldId="2267"/>
            <ac:picMk id="10" creationId="{7C0F6A5A-76E3-1482-9478-6ABEB1B13AF5}"/>
          </ac:picMkLst>
        </pc:picChg>
        <pc:picChg chg="add mod">
          <ac:chgData name="Walter E. Calcagno Lucares" userId="71053792-2959-4dbf-8dcf-107246ad7ba5" providerId="ADAL" clId="{D5D9E5CA-6E90-43F9-B5B8-6E32D4BC8D1A}" dt="2023-08-19T17:07:30.534" v="805" actId="1076"/>
          <ac:picMkLst>
            <pc:docMk/>
            <pc:sldMk cId="1730375093" sldId="2267"/>
            <ac:picMk id="11266" creationId="{F59047E6-D3C1-06E6-54D9-B06D08ADB5ED}"/>
          </ac:picMkLst>
        </pc:picChg>
      </pc:sldChg>
      <pc:sldChg chg="delSp modSp add mod">
        <pc:chgData name="Walter E. Calcagno Lucares" userId="71053792-2959-4dbf-8dcf-107246ad7ba5" providerId="ADAL" clId="{D5D9E5CA-6E90-43F9-B5B8-6E32D4BC8D1A}" dt="2023-08-19T17:11:07.817" v="840" actId="20577"/>
        <pc:sldMkLst>
          <pc:docMk/>
          <pc:sldMk cId="3349896391" sldId="2268"/>
        </pc:sldMkLst>
        <pc:spChg chg="mod">
          <ac:chgData name="Walter E. Calcagno Lucares" userId="71053792-2959-4dbf-8dcf-107246ad7ba5" providerId="ADAL" clId="{D5D9E5CA-6E90-43F9-B5B8-6E32D4BC8D1A}" dt="2023-08-19T17:11:07.817" v="840" actId="20577"/>
          <ac:spMkLst>
            <pc:docMk/>
            <pc:sldMk cId="3349896391" sldId="2268"/>
            <ac:spMk id="2" creationId="{68BD4821-7B1B-7511-D102-0F8E32634B6C}"/>
          </ac:spMkLst>
        </pc:spChg>
        <pc:picChg chg="del">
          <ac:chgData name="Walter E. Calcagno Lucares" userId="71053792-2959-4dbf-8dcf-107246ad7ba5" providerId="ADAL" clId="{D5D9E5CA-6E90-43F9-B5B8-6E32D4BC8D1A}" dt="2023-08-19T17:07:56.035" v="820" actId="478"/>
          <ac:picMkLst>
            <pc:docMk/>
            <pc:sldMk cId="3349896391" sldId="2268"/>
            <ac:picMk id="11266" creationId="{F59047E6-D3C1-06E6-54D9-B06D08ADB5ED}"/>
          </ac:picMkLst>
        </pc:picChg>
      </pc:sldChg>
      <pc:sldChg chg="addSp delSp modSp new mod">
        <pc:chgData name="Walter E. Calcagno Lucares" userId="71053792-2959-4dbf-8dcf-107246ad7ba5" providerId="ADAL" clId="{D5D9E5CA-6E90-43F9-B5B8-6E32D4BC8D1A}" dt="2023-08-19T19:39:50.776" v="846" actId="1076"/>
        <pc:sldMkLst>
          <pc:docMk/>
          <pc:sldMk cId="4140966154" sldId="2269"/>
        </pc:sldMkLst>
        <pc:spChg chg="del">
          <ac:chgData name="Walter E. Calcagno Lucares" userId="71053792-2959-4dbf-8dcf-107246ad7ba5" providerId="ADAL" clId="{D5D9E5CA-6E90-43F9-B5B8-6E32D4BC8D1A}" dt="2023-08-19T19:39:41.170" v="842" actId="478"/>
          <ac:spMkLst>
            <pc:docMk/>
            <pc:sldMk cId="4140966154" sldId="2269"/>
            <ac:spMk id="2" creationId="{9CB40515-AC39-76E3-336F-E4A7BEC16200}"/>
          </ac:spMkLst>
        </pc:spChg>
        <pc:spChg chg="del">
          <ac:chgData name="Walter E. Calcagno Lucares" userId="71053792-2959-4dbf-8dcf-107246ad7ba5" providerId="ADAL" clId="{D5D9E5CA-6E90-43F9-B5B8-6E32D4BC8D1A}" dt="2023-08-19T19:39:43.497" v="843" actId="478"/>
          <ac:spMkLst>
            <pc:docMk/>
            <pc:sldMk cId="4140966154" sldId="2269"/>
            <ac:spMk id="3" creationId="{96699EA2-1DF6-C41E-027E-B5AAFD55B0D1}"/>
          </ac:spMkLst>
        </pc:spChg>
        <pc:picChg chg="add mod">
          <ac:chgData name="Walter E. Calcagno Lucares" userId="71053792-2959-4dbf-8dcf-107246ad7ba5" providerId="ADAL" clId="{D5D9E5CA-6E90-43F9-B5B8-6E32D4BC8D1A}" dt="2023-08-19T19:39:50.776" v="846" actId="1076"/>
          <ac:picMkLst>
            <pc:docMk/>
            <pc:sldMk cId="4140966154" sldId="2269"/>
            <ac:picMk id="5" creationId="{2092DC67-D371-3584-B341-EABFD9391C2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F99D34-51F0-4798-8430-02E30D531FB3}"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a:p>
      </dgm:t>
    </dgm:pt>
    <dgm:pt modelId="{1D24139C-CEEE-42A1-BDEC-C385B7FB77D4}">
      <dgm:prSet custT="1"/>
      <dgm:spPr/>
      <dgm:t>
        <a:bodyPr spcFirstLastPara="0" vert="horz" wrap="square" lIns="137160" tIns="68580" rIns="137160" bIns="68580" numCol="1" spcCol="1270" anchor="ctr" anchorCtr="0"/>
        <a:lstStyle/>
        <a:p>
          <a:pPr marL="0" lvl="0" indent="0" defTabSz="1600200">
            <a:spcBef>
              <a:spcPct val="0"/>
            </a:spcBef>
            <a:spcAft>
              <a:spcPct val="35000"/>
            </a:spcAft>
            <a:buNone/>
            <a:defRPr sz="2400" kern="1200">
              <a:latin typeface="Segoe UI"/>
              <a:ea typeface="+mn-ea"/>
              <a:cs typeface="+mn-cs"/>
            </a:defRPr>
          </a:pPr>
          <a:r>
            <a:rPr sz="3600" dirty="0" err="1"/>
            <a:t>Nube</a:t>
          </a:r>
          <a:r>
            <a:rPr sz="3600" dirty="0"/>
            <a:t> </a:t>
          </a:r>
          <a:r>
            <a:rPr sz="3600" dirty="0" err="1"/>
            <a:t>pública</a:t>
          </a:r>
          <a:endParaRPr sz="3600" b="0" i="0" u="none" strike="noStrike" kern="1200" cap="none" baseline="0" dirty="0">
            <a:solidFill>
              <a:srgbClr val="010000"/>
            </a:solidFill>
            <a:latin typeface="Segoe UI"/>
            <a:ea typeface="+mn-ea"/>
            <a:cs typeface="+mn-cs"/>
          </a:endParaRPr>
        </a:p>
      </dgm:t>
    </dgm:pt>
    <dgm:pt modelId="{3FFE54A7-CF40-410E-8C0E-4DAB2D51D950}" type="parTrans" cxnId="{5FD5BB0F-D127-4B0C-87E2-F8FF6836ED8D}">
      <dgm:prSet/>
      <dgm:spPr/>
      <dgm:t>
        <a:bodyPr/>
        <a:lstStyle/>
        <a:p>
          <a:endParaRPr/>
        </a:p>
      </dgm:t>
    </dgm:pt>
    <dgm:pt modelId="{2CAD3CFA-3463-480F-A90F-52FFF18664E7}" type="sibTrans" cxnId="{5FD5BB0F-D127-4B0C-87E2-F8FF6836ED8D}">
      <dgm:prSet/>
      <dgm:spPr/>
      <dgm:t>
        <a:bodyPr/>
        <a:lstStyle/>
        <a:p>
          <a:endParaRPr/>
        </a:p>
      </dgm:t>
    </dgm:pt>
    <dgm:pt modelId="{B9510B96-77C1-41E2-8475-FB8F07606050}">
      <dgm:prSet custT="1"/>
      <dgm:spPr/>
      <dgm:t>
        <a:bodyPr/>
        <a:lstStyle/>
        <a:p>
          <a:pPr>
            <a:defRPr>
              <a:latin typeface="Segoe UI"/>
              <a:cs typeface="Segoe UI"/>
            </a:defRPr>
          </a:pPr>
          <a:r>
            <a:rPr sz="1400" dirty="0"/>
            <a:t>No hay </a:t>
          </a:r>
          <a:r>
            <a:rPr sz="1400" dirty="0" err="1"/>
            <a:t>gastos</a:t>
          </a:r>
          <a:r>
            <a:rPr sz="1400" dirty="0"/>
            <a:t> de capital para </a:t>
          </a:r>
          <a:r>
            <a:rPr sz="1400" dirty="0" err="1"/>
            <a:t>escalar</a:t>
          </a:r>
          <a:r>
            <a:rPr sz="1400" dirty="0"/>
            <a:t> </a:t>
          </a:r>
          <a:r>
            <a:rPr sz="1400" dirty="0" err="1"/>
            <a:t>verticalmente</a:t>
          </a:r>
          <a:r>
            <a:rPr sz="1400" dirty="0"/>
            <a:t>.</a:t>
          </a:r>
          <a:endParaRPr sz="1400" dirty="0">
            <a:latin typeface="Segoe UI"/>
            <a:cs typeface="Segoe UI"/>
          </a:endParaRPr>
        </a:p>
      </dgm:t>
    </dgm:pt>
    <dgm:pt modelId="{255DB6B4-7742-4771-9D23-275DEFCA08BC}" type="parTrans" cxnId="{86A39CA4-43DF-444E-9398-8CEEF6CC5DA9}">
      <dgm:prSet/>
      <dgm:spPr/>
      <dgm:t>
        <a:bodyPr/>
        <a:lstStyle/>
        <a:p>
          <a:endParaRPr/>
        </a:p>
      </dgm:t>
    </dgm:pt>
    <dgm:pt modelId="{D54D47AC-F6BB-4B0E-9516-DA16DAF781F6}" type="sibTrans" cxnId="{86A39CA4-43DF-444E-9398-8CEEF6CC5DA9}">
      <dgm:prSet/>
      <dgm:spPr/>
      <dgm:t>
        <a:bodyPr/>
        <a:lstStyle/>
        <a:p>
          <a:endParaRPr/>
        </a:p>
      </dgm:t>
    </dgm:pt>
    <dgm:pt modelId="{D8518855-7F36-46C3-91EE-77193D086672}">
      <dgm:prSet custT="1"/>
      <dgm:spPr/>
      <dgm:t>
        <a:bodyPr/>
        <a:lstStyle/>
        <a:p>
          <a:pPr>
            <a:defRPr>
              <a:latin typeface="Segoe UI"/>
              <a:cs typeface="Segoe UI"/>
            </a:defRPr>
          </a:pPr>
          <a:r>
            <a:rPr sz="1400" dirty="0"/>
            <a:t>Las </a:t>
          </a:r>
          <a:r>
            <a:rPr sz="1400" dirty="0" err="1"/>
            <a:t>aplicaciones</a:t>
          </a:r>
          <a:r>
            <a:rPr sz="1400" dirty="0"/>
            <a:t> </a:t>
          </a:r>
          <a:r>
            <a:rPr sz="1400" dirty="0" err="1"/>
            <a:t>pueden</a:t>
          </a:r>
          <a:r>
            <a:rPr sz="1400" dirty="0"/>
            <a:t> </a:t>
          </a:r>
          <a:r>
            <a:rPr sz="1400" dirty="0" err="1"/>
            <a:t>aprovisionarse</a:t>
          </a:r>
          <a:r>
            <a:rPr sz="1400" dirty="0"/>
            <a:t> y </a:t>
          </a:r>
          <a:r>
            <a:rPr sz="1400" dirty="0" err="1"/>
            <a:t>desaprovisionarse</a:t>
          </a:r>
          <a:r>
            <a:rPr sz="1400" dirty="0"/>
            <a:t> </a:t>
          </a:r>
          <a:r>
            <a:rPr sz="1400" dirty="0" err="1"/>
            <a:t>rápidamente</a:t>
          </a:r>
          <a:r>
            <a:rPr sz="1400" dirty="0"/>
            <a:t>.</a:t>
          </a:r>
          <a:endParaRPr sz="1400" dirty="0">
            <a:latin typeface="Segoe UI"/>
            <a:cs typeface="Segoe UI"/>
          </a:endParaRPr>
        </a:p>
      </dgm:t>
    </dgm:pt>
    <dgm:pt modelId="{B8253246-4341-43C5-AB1F-3FC9A45E05D7}" type="parTrans" cxnId="{BF18A182-0406-429D-9168-FFF61E92AB95}">
      <dgm:prSet/>
      <dgm:spPr/>
      <dgm:t>
        <a:bodyPr/>
        <a:lstStyle/>
        <a:p>
          <a:endParaRPr/>
        </a:p>
      </dgm:t>
    </dgm:pt>
    <dgm:pt modelId="{68AFF5A8-0974-4EBA-A30D-B402F27F18E0}" type="sibTrans" cxnId="{BF18A182-0406-429D-9168-FFF61E92AB95}">
      <dgm:prSet/>
      <dgm:spPr/>
      <dgm:t>
        <a:bodyPr/>
        <a:lstStyle/>
        <a:p>
          <a:endParaRPr/>
        </a:p>
      </dgm:t>
    </dgm:pt>
    <dgm:pt modelId="{749A7044-1884-4BEC-BFEA-6FCD30DB0F7D}">
      <dgm:prSet custT="1"/>
      <dgm:spPr/>
      <dgm:t>
        <a:bodyPr/>
        <a:lstStyle/>
        <a:p>
          <a:pPr>
            <a:defRPr>
              <a:latin typeface="Segoe UI"/>
              <a:cs typeface="Segoe UI"/>
            </a:defRPr>
          </a:pPr>
          <a:r>
            <a:rPr sz="1400" dirty="0"/>
            <a:t>Las </a:t>
          </a:r>
          <a:r>
            <a:rPr sz="1400" dirty="0" err="1"/>
            <a:t>organizaciones</a:t>
          </a:r>
          <a:r>
            <a:rPr sz="1400" dirty="0"/>
            <a:t> solo pagan </a:t>
          </a:r>
          <a:r>
            <a:rPr sz="1400" dirty="0" err="1"/>
            <a:t>por</a:t>
          </a:r>
          <a:r>
            <a:rPr sz="1400" dirty="0"/>
            <a:t> lo que </a:t>
          </a:r>
          <a:r>
            <a:rPr sz="1400" dirty="0" err="1"/>
            <a:t>usan</a:t>
          </a:r>
          <a:r>
            <a:rPr sz="1400" dirty="0"/>
            <a:t>.</a:t>
          </a:r>
          <a:endParaRPr sz="1400" dirty="0">
            <a:latin typeface="Segoe UI"/>
            <a:cs typeface="Segoe UI"/>
          </a:endParaRPr>
        </a:p>
      </dgm:t>
    </dgm:pt>
    <dgm:pt modelId="{97ECD0DB-58C4-44E9-B766-6BE4A81633B4}" type="parTrans" cxnId="{72BDEB78-F154-4A19-A52D-910090EFBF81}">
      <dgm:prSet/>
      <dgm:spPr/>
      <dgm:t>
        <a:bodyPr/>
        <a:lstStyle/>
        <a:p>
          <a:endParaRPr/>
        </a:p>
      </dgm:t>
    </dgm:pt>
    <dgm:pt modelId="{404CCE4D-B844-4388-99F2-AB60FD88E284}" type="sibTrans" cxnId="{72BDEB78-F154-4A19-A52D-910090EFBF81}">
      <dgm:prSet/>
      <dgm:spPr/>
      <dgm:t>
        <a:bodyPr/>
        <a:lstStyle/>
        <a:p>
          <a:endParaRPr/>
        </a:p>
      </dgm:t>
    </dgm:pt>
    <dgm:pt modelId="{AFD8BE25-36B2-4A8F-8024-4BC6DBCEF904}">
      <dgm:prSet custT="1"/>
      <dgm:spPr/>
      <dgm:t>
        <a:bodyPr spcFirstLastPara="0" vert="horz" wrap="square" lIns="137160" tIns="68580" rIns="137160" bIns="68580" numCol="1" spcCol="1270" anchor="ctr" anchorCtr="0"/>
        <a:lstStyle/>
        <a:p>
          <a:pPr marL="0" lvl="0" indent="0" defTabSz="1600200">
            <a:spcBef>
              <a:spcPct val="0"/>
            </a:spcBef>
            <a:spcAft>
              <a:spcPct val="35000"/>
            </a:spcAft>
            <a:buNone/>
            <a:defRPr sz="2400" kern="1200">
              <a:latin typeface="Segoe UI"/>
              <a:ea typeface="+mn-ea"/>
              <a:cs typeface="+mn-cs"/>
            </a:defRPr>
          </a:pPr>
          <a:r>
            <a:rPr dirty="0" err="1"/>
            <a:t>Nube</a:t>
          </a:r>
          <a:r>
            <a:rPr dirty="0"/>
            <a:t> </a:t>
          </a:r>
          <a:r>
            <a:rPr dirty="0" err="1"/>
            <a:t>privada</a:t>
          </a:r>
          <a:endParaRPr dirty="0"/>
        </a:p>
      </dgm:t>
    </dgm:pt>
    <dgm:pt modelId="{43E0EA4F-F5C5-4469-BE5E-C2B379E90650}" type="parTrans" cxnId="{E3562B04-215E-4916-9171-9ABFC13A91AB}">
      <dgm:prSet/>
      <dgm:spPr/>
      <dgm:t>
        <a:bodyPr/>
        <a:lstStyle/>
        <a:p>
          <a:endParaRPr/>
        </a:p>
      </dgm:t>
    </dgm:pt>
    <dgm:pt modelId="{FB311F2C-25E2-461E-9177-88240B2BE351}" type="sibTrans" cxnId="{E3562B04-215E-4916-9171-9ABFC13A91AB}">
      <dgm:prSet/>
      <dgm:spPr/>
      <dgm:t>
        <a:bodyPr/>
        <a:lstStyle/>
        <a:p>
          <a:endParaRPr/>
        </a:p>
      </dgm:t>
    </dgm:pt>
    <dgm:pt modelId="{D0A2391C-D997-4435-98FB-B671819DE333}">
      <dgm:prSet custT="1"/>
      <dgm:spPr/>
      <dgm:t>
        <a:bodyPr/>
        <a:lstStyle/>
        <a:p>
          <a:pPr rtl="0">
            <a:defRPr>
              <a:latin typeface="Segoe UI"/>
              <a:cs typeface="Segoe UI"/>
            </a:defRPr>
          </a:pPr>
          <a:r>
            <a:rPr sz="1400" dirty="0"/>
            <a:t>Las </a:t>
          </a:r>
          <a:r>
            <a:rPr sz="1400" dirty="0" err="1"/>
            <a:t>organizaciones</a:t>
          </a:r>
          <a:r>
            <a:rPr sz="1400" dirty="0"/>
            <a:t> </a:t>
          </a:r>
          <a:r>
            <a:rPr sz="1400" dirty="0" err="1"/>
            <a:t>tienen</a:t>
          </a:r>
          <a:r>
            <a:rPr sz="1400" dirty="0"/>
            <a:t> un control total de </a:t>
          </a:r>
          <a:r>
            <a:rPr sz="1400" dirty="0" err="1"/>
            <a:t>los</a:t>
          </a:r>
          <a:r>
            <a:rPr sz="1400" dirty="0"/>
            <a:t> </a:t>
          </a:r>
          <a:r>
            <a:rPr sz="1400" dirty="0" err="1"/>
            <a:t>recursos</a:t>
          </a:r>
          <a:r>
            <a:rPr sz="1400" dirty="0"/>
            <a:t> y la </a:t>
          </a:r>
          <a:r>
            <a:rPr sz="1400" dirty="0" err="1"/>
            <a:t>seguridad</a:t>
          </a:r>
          <a:r>
            <a:rPr sz="1400" dirty="0"/>
            <a:t>.</a:t>
          </a:r>
          <a:endParaRPr sz="1400" dirty="0">
            <a:latin typeface="Segoe UI"/>
            <a:cs typeface="Segoe UI"/>
          </a:endParaRPr>
        </a:p>
      </dgm:t>
    </dgm:pt>
    <dgm:pt modelId="{E41FCAE7-0A6F-4A5A-B513-74BE8CAFA85F}" type="parTrans" cxnId="{BA0D2465-CF0D-4426-B8AE-38C804544BFA}">
      <dgm:prSet/>
      <dgm:spPr/>
      <dgm:t>
        <a:bodyPr/>
        <a:lstStyle/>
        <a:p>
          <a:endParaRPr/>
        </a:p>
      </dgm:t>
    </dgm:pt>
    <dgm:pt modelId="{5E5D6CE6-ADCE-4B29-9AAE-8241E5EB3C50}" type="sibTrans" cxnId="{BA0D2465-CF0D-4426-B8AE-38C804544BFA}">
      <dgm:prSet/>
      <dgm:spPr/>
      <dgm:t>
        <a:bodyPr/>
        <a:lstStyle/>
        <a:p>
          <a:endParaRPr/>
        </a:p>
      </dgm:t>
    </dgm:pt>
    <dgm:pt modelId="{F14B8414-E6F8-4C9C-938D-97FE0E934240}">
      <dgm:prSet custT="1"/>
      <dgm:spPr/>
      <dgm:t>
        <a:bodyPr spcFirstLastPara="0" vert="horz" wrap="square" lIns="137160" tIns="68580" rIns="137160" bIns="68580" numCol="1" spcCol="1270" anchor="ctr" anchorCtr="0"/>
        <a:lstStyle/>
        <a:p>
          <a:pPr marL="0" lvl="0" indent="0" defTabSz="1600200">
            <a:spcBef>
              <a:spcPct val="0"/>
            </a:spcBef>
            <a:spcAft>
              <a:spcPct val="35000"/>
            </a:spcAft>
            <a:buNone/>
            <a:defRPr sz="2400" kern="1200">
              <a:latin typeface="Segoe UI"/>
              <a:ea typeface="+mn-ea"/>
              <a:cs typeface="+mn-cs"/>
            </a:defRPr>
          </a:pPr>
          <a:r>
            <a:t>Nube híbrida</a:t>
          </a:r>
        </a:p>
      </dgm:t>
    </dgm:pt>
    <dgm:pt modelId="{5E19C2A7-3537-43F5-B996-901F156598E0}" type="parTrans" cxnId="{0BED869B-795F-4768-B839-545512F1ACAB}">
      <dgm:prSet/>
      <dgm:spPr/>
      <dgm:t>
        <a:bodyPr/>
        <a:lstStyle/>
        <a:p>
          <a:endParaRPr/>
        </a:p>
      </dgm:t>
    </dgm:pt>
    <dgm:pt modelId="{C2309786-3B5D-4C4B-8C07-4713E64388A8}" type="sibTrans" cxnId="{0BED869B-795F-4768-B839-545512F1ACAB}">
      <dgm:prSet/>
      <dgm:spPr/>
      <dgm:t>
        <a:bodyPr/>
        <a:lstStyle/>
        <a:p>
          <a:endParaRPr/>
        </a:p>
      </dgm:t>
    </dgm:pt>
    <dgm:pt modelId="{C0A128CB-4779-43BC-9AA8-59A21FE7AE0D}">
      <dgm:prSet custT="1"/>
      <dgm:spPr/>
      <dgm:t>
        <a:bodyPr/>
        <a:lstStyle/>
        <a:p>
          <a:pPr>
            <a:defRPr sz="1800">
              <a:latin typeface="Segoe UI"/>
              <a:cs typeface="Segoe UI"/>
            </a:defRPr>
          </a:pPr>
          <a:r>
            <a:rPr sz="1400"/>
            <a:t>Proporciona la máxima flexibilidad.</a:t>
          </a:r>
          <a:endParaRPr sz="1400">
            <a:latin typeface="Segoe UI"/>
            <a:cs typeface="Segoe UI"/>
          </a:endParaRPr>
        </a:p>
      </dgm:t>
    </dgm:pt>
    <dgm:pt modelId="{BC31AB42-D75B-403E-9280-68A5943F75FC}" type="parTrans" cxnId="{0A2AE3CF-33BB-4B52-B1BC-01327591DE96}">
      <dgm:prSet/>
      <dgm:spPr/>
      <dgm:t>
        <a:bodyPr/>
        <a:lstStyle/>
        <a:p>
          <a:endParaRPr/>
        </a:p>
      </dgm:t>
    </dgm:pt>
    <dgm:pt modelId="{A96807AF-5506-475B-A77A-FB17C3F8E20D}" type="sibTrans" cxnId="{0A2AE3CF-33BB-4B52-B1BC-01327591DE96}">
      <dgm:prSet/>
      <dgm:spPr/>
      <dgm:t>
        <a:bodyPr/>
        <a:lstStyle/>
        <a:p>
          <a:endParaRPr/>
        </a:p>
      </dgm:t>
    </dgm:pt>
    <dgm:pt modelId="{1EA2B227-F0E1-455C-8195-845310FD6821}">
      <dgm:prSet custT="1"/>
      <dgm:spPr/>
      <dgm:t>
        <a:bodyPr/>
        <a:lstStyle/>
        <a:p>
          <a:pPr>
            <a:defRPr sz="1800">
              <a:latin typeface="Segoe UI"/>
              <a:cs typeface="Segoe UI"/>
            </a:defRPr>
          </a:pPr>
          <a:r>
            <a:rPr sz="1400" dirty="0"/>
            <a:t>Las </a:t>
          </a:r>
          <a:r>
            <a:rPr sz="1400" dirty="0" err="1"/>
            <a:t>organizaciones</a:t>
          </a:r>
          <a:r>
            <a:rPr sz="1400" dirty="0"/>
            <a:t> </a:t>
          </a:r>
          <a:r>
            <a:rPr sz="1400" dirty="0" err="1"/>
            <a:t>determinan</a:t>
          </a:r>
          <a:r>
            <a:rPr sz="1400" dirty="0"/>
            <a:t> </a:t>
          </a:r>
          <a:r>
            <a:rPr sz="1400" dirty="0" err="1"/>
            <a:t>dónde</a:t>
          </a:r>
          <a:r>
            <a:rPr sz="1400" dirty="0"/>
            <a:t> se van a </a:t>
          </a:r>
          <a:r>
            <a:rPr sz="1400" dirty="0" err="1"/>
            <a:t>ejecutar</a:t>
          </a:r>
          <a:r>
            <a:rPr sz="1400" dirty="0"/>
            <a:t> sus </a:t>
          </a:r>
          <a:r>
            <a:rPr sz="1400" dirty="0" err="1"/>
            <a:t>aplicaciones</a:t>
          </a:r>
          <a:r>
            <a:rPr sz="1400" dirty="0"/>
            <a:t>.</a:t>
          </a:r>
          <a:endParaRPr sz="1400" dirty="0">
            <a:latin typeface="Segoe UI"/>
            <a:cs typeface="Segoe UI"/>
          </a:endParaRPr>
        </a:p>
      </dgm:t>
    </dgm:pt>
    <dgm:pt modelId="{F47FCB7F-6402-4439-A5EF-FF2C17ACA17E}" type="parTrans" cxnId="{1792BCCB-F6BD-4D30-988A-D5448C1C82A5}">
      <dgm:prSet/>
      <dgm:spPr/>
      <dgm:t>
        <a:bodyPr/>
        <a:lstStyle/>
        <a:p>
          <a:endParaRPr/>
        </a:p>
      </dgm:t>
    </dgm:pt>
    <dgm:pt modelId="{646661FA-1C08-4282-AD02-1828CC545E54}" type="sibTrans" cxnId="{1792BCCB-F6BD-4D30-988A-D5448C1C82A5}">
      <dgm:prSet/>
      <dgm:spPr/>
      <dgm:t>
        <a:bodyPr/>
        <a:lstStyle/>
        <a:p>
          <a:endParaRPr/>
        </a:p>
      </dgm:t>
    </dgm:pt>
    <dgm:pt modelId="{FD149B5B-EAE1-4878-B92C-60E57E6DD9E8}">
      <dgm:prSet custT="1"/>
      <dgm:spPr/>
      <dgm:t>
        <a:bodyPr/>
        <a:lstStyle/>
        <a:p>
          <a:pPr>
            <a:defRPr sz="1800">
              <a:latin typeface="Segoe UI"/>
              <a:cs typeface="Segoe UI"/>
            </a:defRPr>
          </a:pPr>
          <a:r>
            <a:rPr sz="1400" dirty="0"/>
            <a:t>Las </a:t>
          </a:r>
          <a:r>
            <a:rPr sz="1400" dirty="0" err="1"/>
            <a:t>organizaciones</a:t>
          </a:r>
          <a:r>
            <a:rPr sz="1400" dirty="0"/>
            <a:t> </a:t>
          </a:r>
          <a:r>
            <a:rPr sz="1400" dirty="0" err="1"/>
            <a:t>controlan</a:t>
          </a:r>
          <a:r>
            <a:rPr sz="1400" dirty="0"/>
            <a:t> la </a:t>
          </a:r>
          <a:r>
            <a:rPr sz="1400" dirty="0" err="1"/>
            <a:t>seguridad</a:t>
          </a:r>
          <a:r>
            <a:rPr sz="1400" dirty="0"/>
            <a:t>, </a:t>
          </a:r>
          <a:r>
            <a:rPr sz="1400" dirty="0" err="1"/>
            <a:t>el</a:t>
          </a:r>
          <a:r>
            <a:rPr sz="1400" dirty="0"/>
            <a:t> </a:t>
          </a:r>
          <a:r>
            <a:rPr sz="1400" dirty="0" err="1"/>
            <a:t>cumplimiento</a:t>
          </a:r>
          <a:r>
            <a:rPr sz="1400" dirty="0"/>
            <a:t> o </a:t>
          </a:r>
          <a:r>
            <a:rPr sz="1400" dirty="0" err="1"/>
            <a:t>los</a:t>
          </a:r>
          <a:r>
            <a:rPr sz="1400" dirty="0"/>
            <a:t> </a:t>
          </a:r>
          <a:r>
            <a:rPr sz="1400" dirty="0" err="1"/>
            <a:t>requisitos</a:t>
          </a:r>
          <a:r>
            <a:rPr sz="1400" dirty="0"/>
            <a:t> </a:t>
          </a:r>
          <a:r>
            <a:rPr sz="1400" dirty="0" err="1"/>
            <a:t>legales</a:t>
          </a:r>
          <a:r>
            <a:rPr sz="1400" dirty="0"/>
            <a:t>.</a:t>
          </a:r>
          <a:endParaRPr sz="1400" dirty="0">
            <a:latin typeface="Segoe UI"/>
            <a:cs typeface="Segoe UI"/>
          </a:endParaRPr>
        </a:p>
      </dgm:t>
    </dgm:pt>
    <dgm:pt modelId="{0A54BA5A-5D2C-413A-9E0B-0D3465A4F004}" type="parTrans" cxnId="{666E8609-1899-44A1-BE95-09AE7DB7D3FC}">
      <dgm:prSet/>
      <dgm:spPr/>
      <dgm:t>
        <a:bodyPr/>
        <a:lstStyle/>
        <a:p>
          <a:endParaRPr/>
        </a:p>
      </dgm:t>
    </dgm:pt>
    <dgm:pt modelId="{45048287-439A-4805-A0DB-9A7EB6D9782E}" type="sibTrans" cxnId="{666E8609-1899-44A1-BE95-09AE7DB7D3FC}">
      <dgm:prSet/>
      <dgm:spPr/>
      <dgm:t>
        <a:bodyPr/>
        <a:lstStyle/>
        <a:p>
          <a:endParaRPr/>
        </a:p>
      </dgm:t>
    </dgm:pt>
    <dgm:pt modelId="{3EC1FF80-CDB2-4270-A83C-0457B804EBEF}">
      <dgm:prSet custT="1"/>
      <dgm:spPr/>
      <dgm:t>
        <a:bodyPr/>
        <a:lstStyle/>
        <a:p>
          <a:pPr>
            <a:defRPr>
              <a:latin typeface="Segoe UI"/>
              <a:cs typeface="Segoe UI"/>
            </a:defRPr>
          </a:pPr>
          <a:r>
            <a:rPr sz="1400" dirty="0"/>
            <a:t>Las </a:t>
          </a:r>
          <a:r>
            <a:rPr sz="1400" dirty="0" err="1"/>
            <a:t>organizaciones</a:t>
          </a:r>
          <a:r>
            <a:rPr sz="1400" dirty="0"/>
            <a:t> son </a:t>
          </a:r>
          <a:r>
            <a:rPr sz="1400" dirty="0" err="1"/>
            <a:t>responsables</a:t>
          </a:r>
          <a:r>
            <a:rPr sz="1400" dirty="0"/>
            <a:t> del </a:t>
          </a:r>
          <a:r>
            <a:rPr sz="1400" dirty="0" err="1"/>
            <a:t>mantenimiento</a:t>
          </a:r>
          <a:r>
            <a:rPr sz="1400" dirty="0"/>
            <a:t> y las </a:t>
          </a:r>
          <a:r>
            <a:rPr sz="1400" dirty="0" err="1"/>
            <a:t>actualizaciones</a:t>
          </a:r>
          <a:r>
            <a:rPr sz="1400" dirty="0"/>
            <a:t> del hardware.</a:t>
          </a:r>
          <a:endParaRPr sz="1400" dirty="0">
            <a:latin typeface="Segoe UI"/>
            <a:cs typeface="Segoe UI"/>
          </a:endParaRPr>
        </a:p>
      </dgm:t>
    </dgm:pt>
    <dgm:pt modelId="{E59AEA1F-BE84-4629-801C-B2E405763FEF}" type="parTrans" cxnId="{91AC9918-B155-4EF2-91C7-F2518D38F750}">
      <dgm:prSet/>
      <dgm:spPr/>
      <dgm:t>
        <a:bodyPr/>
        <a:lstStyle/>
        <a:p>
          <a:endParaRPr/>
        </a:p>
      </dgm:t>
    </dgm:pt>
    <dgm:pt modelId="{D4F8E00F-CAE4-4E71-87CE-2D7B8A061B5E}" type="sibTrans" cxnId="{91AC9918-B155-4EF2-91C7-F2518D38F750}">
      <dgm:prSet/>
      <dgm:spPr/>
      <dgm:t>
        <a:bodyPr/>
        <a:lstStyle/>
        <a:p>
          <a:endParaRPr/>
        </a:p>
      </dgm:t>
    </dgm:pt>
    <dgm:pt modelId="{B73F9C38-F478-4638-BCB9-2F992DF58173}">
      <dgm:prSet custT="1"/>
      <dgm:spPr/>
      <dgm:t>
        <a:bodyPr/>
        <a:lstStyle/>
        <a:p>
          <a:pPr>
            <a:defRPr>
              <a:latin typeface="Segoe UI"/>
              <a:cs typeface="Segoe UI"/>
            </a:defRPr>
          </a:pPr>
          <a:r>
            <a:rPr sz="1400"/>
            <a:t>Debe adquirirse hardware para el inicio y el mantenimiento.</a:t>
          </a:r>
          <a:endParaRPr sz="1400">
            <a:latin typeface="Segoe UI"/>
            <a:cs typeface="Segoe UI"/>
          </a:endParaRPr>
        </a:p>
      </dgm:t>
    </dgm:pt>
    <dgm:pt modelId="{F64BE1D6-E8AB-4EA5-B9BA-5BC5A0801C3A}" type="parTrans" cxnId="{FAF659F9-738D-4C17-89BF-092DEC003418}">
      <dgm:prSet/>
      <dgm:spPr/>
      <dgm:t>
        <a:bodyPr/>
        <a:lstStyle/>
        <a:p>
          <a:endParaRPr/>
        </a:p>
      </dgm:t>
    </dgm:pt>
    <dgm:pt modelId="{3DF819DC-C88B-4BFA-987E-B1961392E186}" type="sibTrans" cxnId="{FAF659F9-738D-4C17-89BF-092DEC003418}">
      <dgm:prSet/>
      <dgm:spPr/>
      <dgm:t>
        <a:bodyPr/>
        <a:lstStyle/>
        <a:p>
          <a:endParaRPr/>
        </a:p>
      </dgm:t>
    </dgm:pt>
    <dgm:pt modelId="{AFE2A206-A7F0-49FC-B756-62FBC54FB387}" type="pres">
      <dgm:prSet presAssocID="{E0F99D34-51F0-4798-8430-02E30D531FB3}" presName="Name0" presStyleCnt="0">
        <dgm:presLayoutVars>
          <dgm:dir/>
          <dgm:animLvl val="lvl"/>
          <dgm:resizeHandles val="exact"/>
        </dgm:presLayoutVars>
      </dgm:prSet>
      <dgm:spPr/>
    </dgm:pt>
    <dgm:pt modelId="{1B79373C-03CA-4172-BA55-FC3D9F28D6EB}" type="pres">
      <dgm:prSet presAssocID="{1D24139C-CEEE-42A1-BDEC-C385B7FB77D4}" presName="linNode" presStyleCnt="0"/>
      <dgm:spPr/>
    </dgm:pt>
    <dgm:pt modelId="{3CF310F3-D9EE-4D84-BEEA-0008B0482F4A}" type="pres">
      <dgm:prSet presAssocID="{1D24139C-CEEE-42A1-BDEC-C385B7FB77D4}" presName="parentText" presStyleLbl="node1" presStyleIdx="0" presStyleCnt="3">
        <dgm:presLayoutVars>
          <dgm:chMax val="1"/>
          <dgm:bulletEnabled val="1"/>
        </dgm:presLayoutVars>
      </dgm:prSet>
      <dgm:spPr/>
    </dgm:pt>
    <dgm:pt modelId="{E97A4EBE-F615-4AA4-AE39-CD48745EBC78}" type="pres">
      <dgm:prSet presAssocID="{1D24139C-CEEE-42A1-BDEC-C385B7FB77D4}" presName="descendantText" presStyleLbl="alignAccFollowNode1" presStyleIdx="0" presStyleCnt="3">
        <dgm:presLayoutVars>
          <dgm:bulletEnabled val="1"/>
        </dgm:presLayoutVars>
      </dgm:prSet>
      <dgm:spPr/>
    </dgm:pt>
    <dgm:pt modelId="{BC07D024-DEDA-4ECD-93A0-C082415C20D7}" type="pres">
      <dgm:prSet presAssocID="{2CAD3CFA-3463-480F-A90F-52FFF18664E7}" presName="sp" presStyleCnt="0"/>
      <dgm:spPr/>
    </dgm:pt>
    <dgm:pt modelId="{BF493E71-3161-4B7B-ABE4-270016A3F8EF}" type="pres">
      <dgm:prSet presAssocID="{AFD8BE25-36B2-4A8F-8024-4BC6DBCEF904}" presName="linNode" presStyleCnt="0"/>
      <dgm:spPr/>
    </dgm:pt>
    <dgm:pt modelId="{866B5B1A-ED4A-4EF9-90C3-122F1DA2311B}" type="pres">
      <dgm:prSet presAssocID="{AFD8BE25-36B2-4A8F-8024-4BC6DBCEF904}" presName="parentText" presStyleLbl="node1" presStyleIdx="1" presStyleCnt="3">
        <dgm:presLayoutVars>
          <dgm:chMax val="1"/>
          <dgm:bulletEnabled val="1"/>
        </dgm:presLayoutVars>
      </dgm:prSet>
      <dgm:spPr/>
    </dgm:pt>
    <dgm:pt modelId="{A40BC655-6C05-4B70-AE7B-83C88E2DA66C}" type="pres">
      <dgm:prSet presAssocID="{AFD8BE25-36B2-4A8F-8024-4BC6DBCEF904}" presName="descendantText" presStyleLbl="alignAccFollowNode1" presStyleIdx="1" presStyleCnt="3">
        <dgm:presLayoutVars>
          <dgm:bulletEnabled val="1"/>
        </dgm:presLayoutVars>
      </dgm:prSet>
      <dgm:spPr/>
    </dgm:pt>
    <dgm:pt modelId="{E7CF8BAE-DC6D-4D2E-AFFC-423AE5BE6675}" type="pres">
      <dgm:prSet presAssocID="{FB311F2C-25E2-461E-9177-88240B2BE351}" presName="sp" presStyleCnt="0"/>
      <dgm:spPr/>
    </dgm:pt>
    <dgm:pt modelId="{823B9ECC-70F6-4F88-A405-96304214A57A}" type="pres">
      <dgm:prSet presAssocID="{F14B8414-E6F8-4C9C-938D-97FE0E934240}" presName="linNode" presStyleCnt="0"/>
      <dgm:spPr/>
    </dgm:pt>
    <dgm:pt modelId="{016B6D1D-94A4-4201-AACA-13DBFB789FEB}" type="pres">
      <dgm:prSet presAssocID="{F14B8414-E6F8-4C9C-938D-97FE0E934240}" presName="parentText" presStyleLbl="node1" presStyleIdx="2" presStyleCnt="3">
        <dgm:presLayoutVars>
          <dgm:chMax val="1"/>
          <dgm:bulletEnabled val="1"/>
        </dgm:presLayoutVars>
      </dgm:prSet>
      <dgm:spPr/>
    </dgm:pt>
    <dgm:pt modelId="{3E9B0602-A7B8-4D97-A972-D8D4118422E9}" type="pres">
      <dgm:prSet presAssocID="{F14B8414-E6F8-4C9C-938D-97FE0E934240}" presName="descendantText" presStyleLbl="alignAccFollowNode1" presStyleIdx="2" presStyleCnt="3">
        <dgm:presLayoutVars>
          <dgm:bulletEnabled val="1"/>
        </dgm:presLayoutVars>
      </dgm:prSet>
      <dgm:spPr/>
    </dgm:pt>
  </dgm:ptLst>
  <dgm:cxnLst>
    <dgm:cxn modelId="{E3562B04-215E-4916-9171-9ABFC13A91AB}" srcId="{E0F99D34-51F0-4798-8430-02E30D531FB3}" destId="{AFD8BE25-36B2-4A8F-8024-4BC6DBCEF904}" srcOrd="1" destOrd="0" parTransId="{43E0EA4F-F5C5-4469-BE5E-C2B379E90650}" sibTransId="{FB311F2C-25E2-461E-9177-88240B2BE351}"/>
    <dgm:cxn modelId="{666E8609-1899-44A1-BE95-09AE7DB7D3FC}" srcId="{F14B8414-E6F8-4C9C-938D-97FE0E934240}" destId="{FD149B5B-EAE1-4878-B92C-60E57E6DD9E8}" srcOrd="2" destOrd="0" parTransId="{0A54BA5A-5D2C-413A-9E0B-0D3465A4F004}" sibTransId="{45048287-439A-4805-A0DB-9A7EB6D9782E}"/>
    <dgm:cxn modelId="{5FD5BB0F-D127-4B0C-87E2-F8FF6836ED8D}" srcId="{E0F99D34-51F0-4798-8430-02E30D531FB3}" destId="{1D24139C-CEEE-42A1-BDEC-C385B7FB77D4}" srcOrd="0" destOrd="0" parTransId="{3FFE54A7-CF40-410E-8C0E-4DAB2D51D950}" sibTransId="{2CAD3CFA-3463-480F-A90F-52FFF18664E7}"/>
    <dgm:cxn modelId="{91AC9918-B155-4EF2-91C7-F2518D38F750}" srcId="{AFD8BE25-36B2-4A8F-8024-4BC6DBCEF904}" destId="{3EC1FF80-CDB2-4270-A83C-0457B804EBEF}" srcOrd="2" destOrd="0" parTransId="{E59AEA1F-BE84-4629-801C-B2E405763FEF}" sibTransId="{D4F8E00F-CAE4-4E71-87CE-2D7B8A061B5E}"/>
    <dgm:cxn modelId="{FACBA32F-2203-4921-ACBB-95D0582FF206}" type="presOf" srcId="{FD149B5B-EAE1-4878-B92C-60E57E6DD9E8}" destId="{3E9B0602-A7B8-4D97-A972-D8D4118422E9}" srcOrd="0" destOrd="2" presId="urn:microsoft.com/office/officeart/2005/8/layout/vList5"/>
    <dgm:cxn modelId="{BB25765C-9000-48F6-BDFE-2C07AC70C4CC}" type="presOf" srcId="{B73F9C38-F478-4638-BCB9-2F992DF58173}" destId="{A40BC655-6C05-4B70-AE7B-83C88E2DA66C}" srcOrd="0" destOrd="0" presId="urn:microsoft.com/office/officeart/2005/8/layout/vList5"/>
    <dgm:cxn modelId="{BA0D2465-CF0D-4426-B8AE-38C804544BFA}" srcId="{AFD8BE25-36B2-4A8F-8024-4BC6DBCEF904}" destId="{D0A2391C-D997-4435-98FB-B671819DE333}" srcOrd="1" destOrd="0" parTransId="{E41FCAE7-0A6F-4A5A-B513-74BE8CAFA85F}" sibTransId="{5E5D6CE6-ADCE-4B29-9AAE-8241E5EB3C50}"/>
    <dgm:cxn modelId="{3A0EDD4B-747C-4D06-8C4A-C824FE2DE997}" type="presOf" srcId="{749A7044-1884-4BEC-BFEA-6FCD30DB0F7D}" destId="{E97A4EBE-F615-4AA4-AE39-CD48745EBC78}" srcOrd="0" destOrd="2" presId="urn:microsoft.com/office/officeart/2005/8/layout/vList5"/>
    <dgm:cxn modelId="{C67B0A75-DEAB-4D74-A69B-594DA0DD7AED}" type="presOf" srcId="{3EC1FF80-CDB2-4270-A83C-0457B804EBEF}" destId="{A40BC655-6C05-4B70-AE7B-83C88E2DA66C}" srcOrd="0" destOrd="2" presId="urn:microsoft.com/office/officeart/2005/8/layout/vList5"/>
    <dgm:cxn modelId="{72BDEB78-F154-4A19-A52D-910090EFBF81}" srcId="{1D24139C-CEEE-42A1-BDEC-C385B7FB77D4}" destId="{749A7044-1884-4BEC-BFEA-6FCD30DB0F7D}" srcOrd="2" destOrd="0" parTransId="{97ECD0DB-58C4-44E9-B766-6BE4A81633B4}" sibTransId="{404CCE4D-B844-4388-99F2-AB60FD88E284}"/>
    <dgm:cxn modelId="{9BAC9D7B-66AF-48B6-A590-C967FBE5E374}" type="presOf" srcId="{D8518855-7F36-46C3-91EE-77193D086672}" destId="{E97A4EBE-F615-4AA4-AE39-CD48745EBC78}" srcOrd="0" destOrd="1" presId="urn:microsoft.com/office/officeart/2005/8/layout/vList5"/>
    <dgm:cxn modelId="{BF18A182-0406-429D-9168-FFF61E92AB95}" srcId="{1D24139C-CEEE-42A1-BDEC-C385B7FB77D4}" destId="{D8518855-7F36-46C3-91EE-77193D086672}" srcOrd="1" destOrd="0" parTransId="{B8253246-4341-43C5-AB1F-3FC9A45E05D7}" sibTransId="{68AFF5A8-0974-4EBA-A30D-B402F27F18E0}"/>
    <dgm:cxn modelId="{6DD4C287-CE3F-445D-82A1-B3B141F6CA3C}" type="presOf" srcId="{1D24139C-CEEE-42A1-BDEC-C385B7FB77D4}" destId="{3CF310F3-D9EE-4D84-BEEA-0008B0482F4A}" srcOrd="0" destOrd="0" presId="urn:microsoft.com/office/officeart/2005/8/layout/vList5"/>
    <dgm:cxn modelId="{CDA59299-9B03-4B6B-84FD-43901917CAFF}" type="presOf" srcId="{F14B8414-E6F8-4C9C-938D-97FE0E934240}" destId="{016B6D1D-94A4-4201-AACA-13DBFB789FEB}" srcOrd="0" destOrd="0" presId="urn:microsoft.com/office/officeart/2005/8/layout/vList5"/>
    <dgm:cxn modelId="{0BED869B-795F-4768-B839-545512F1ACAB}" srcId="{E0F99D34-51F0-4798-8430-02E30D531FB3}" destId="{F14B8414-E6F8-4C9C-938D-97FE0E934240}" srcOrd="2" destOrd="0" parTransId="{5E19C2A7-3537-43F5-B996-901F156598E0}" sibTransId="{C2309786-3B5D-4C4B-8C07-4713E64388A8}"/>
    <dgm:cxn modelId="{AFEB109D-F0DD-4392-962E-83AC356B5F3D}" type="presOf" srcId="{D0A2391C-D997-4435-98FB-B671819DE333}" destId="{A40BC655-6C05-4B70-AE7B-83C88E2DA66C}" srcOrd="0" destOrd="1" presId="urn:microsoft.com/office/officeart/2005/8/layout/vList5"/>
    <dgm:cxn modelId="{468F0B9E-B613-475F-9CE2-9DB385F4AD9F}" type="presOf" srcId="{1EA2B227-F0E1-455C-8195-845310FD6821}" destId="{3E9B0602-A7B8-4D97-A972-D8D4118422E9}" srcOrd="0" destOrd="1" presId="urn:microsoft.com/office/officeart/2005/8/layout/vList5"/>
    <dgm:cxn modelId="{86A39CA4-43DF-444E-9398-8CEEF6CC5DA9}" srcId="{1D24139C-CEEE-42A1-BDEC-C385B7FB77D4}" destId="{B9510B96-77C1-41E2-8475-FB8F07606050}" srcOrd="0" destOrd="0" parTransId="{255DB6B4-7742-4771-9D23-275DEFCA08BC}" sibTransId="{D54D47AC-F6BB-4B0E-9516-DA16DAF781F6}"/>
    <dgm:cxn modelId="{7B5577B5-C292-4F33-9C52-9443B16458FC}" type="presOf" srcId="{E0F99D34-51F0-4798-8430-02E30D531FB3}" destId="{AFE2A206-A7F0-49FC-B756-62FBC54FB387}" srcOrd="0" destOrd="0" presId="urn:microsoft.com/office/officeart/2005/8/layout/vList5"/>
    <dgm:cxn modelId="{DE4B62C1-0D44-4971-B2AC-A0E048845967}" type="presOf" srcId="{AFD8BE25-36B2-4A8F-8024-4BC6DBCEF904}" destId="{866B5B1A-ED4A-4EF9-90C3-122F1DA2311B}" srcOrd="0" destOrd="0" presId="urn:microsoft.com/office/officeart/2005/8/layout/vList5"/>
    <dgm:cxn modelId="{9C0A46C4-1021-44AD-ADF8-D67791C0D6AD}" type="presOf" srcId="{B9510B96-77C1-41E2-8475-FB8F07606050}" destId="{E97A4EBE-F615-4AA4-AE39-CD48745EBC78}" srcOrd="0" destOrd="0" presId="urn:microsoft.com/office/officeart/2005/8/layout/vList5"/>
    <dgm:cxn modelId="{5E3834C8-BD32-4113-8D35-0C86CB16A716}" type="presOf" srcId="{C0A128CB-4779-43BC-9AA8-59A21FE7AE0D}" destId="{3E9B0602-A7B8-4D97-A972-D8D4118422E9}" srcOrd="0" destOrd="0" presId="urn:microsoft.com/office/officeart/2005/8/layout/vList5"/>
    <dgm:cxn modelId="{1792BCCB-F6BD-4D30-988A-D5448C1C82A5}" srcId="{F14B8414-E6F8-4C9C-938D-97FE0E934240}" destId="{1EA2B227-F0E1-455C-8195-845310FD6821}" srcOrd="1" destOrd="0" parTransId="{F47FCB7F-6402-4439-A5EF-FF2C17ACA17E}" sibTransId="{646661FA-1C08-4282-AD02-1828CC545E54}"/>
    <dgm:cxn modelId="{0A2AE3CF-33BB-4B52-B1BC-01327591DE96}" srcId="{F14B8414-E6F8-4C9C-938D-97FE0E934240}" destId="{C0A128CB-4779-43BC-9AA8-59A21FE7AE0D}" srcOrd="0" destOrd="0" parTransId="{BC31AB42-D75B-403E-9280-68A5943F75FC}" sibTransId="{A96807AF-5506-475B-A77A-FB17C3F8E20D}"/>
    <dgm:cxn modelId="{FAF659F9-738D-4C17-89BF-092DEC003418}" srcId="{AFD8BE25-36B2-4A8F-8024-4BC6DBCEF904}" destId="{B73F9C38-F478-4638-BCB9-2F992DF58173}" srcOrd="0" destOrd="0" parTransId="{F64BE1D6-E8AB-4EA5-B9BA-5BC5A0801C3A}" sibTransId="{3DF819DC-C88B-4BFA-987E-B1961392E186}"/>
    <dgm:cxn modelId="{3FB3B183-E866-4D64-8BF0-1EACBC7BBC6B}" type="presParOf" srcId="{AFE2A206-A7F0-49FC-B756-62FBC54FB387}" destId="{1B79373C-03CA-4172-BA55-FC3D9F28D6EB}" srcOrd="0" destOrd="0" presId="urn:microsoft.com/office/officeart/2005/8/layout/vList5"/>
    <dgm:cxn modelId="{649E8040-C405-4362-8717-123EB6727907}" type="presParOf" srcId="{1B79373C-03CA-4172-BA55-FC3D9F28D6EB}" destId="{3CF310F3-D9EE-4D84-BEEA-0008B0482F4A}" srcOrd="0" destOrd="0" presId="urn:microsoft.com/office/officeart/2005/8/layout/vList5"/>
    <dgm:cxn modelId="{4E4824D3-93C5-4B23-A799-B4991976821E}" type="presParOf" srcId="{1B79373C-03CA-4172-BA55-FC3D9F28D6EB}" destId="{E97A4EBE-F615-4AA4-AE39-CD48745EBC78}" srcOrd="1" destOrd="0" presId="urn:microsoft.com/office/officeart/2005/8/layout/vList5"/>
    <dgm:cxn modelId="{C503BA53-5829-4927-A080-53D9FB34234F}" type="presParOf" srcId="{AFE2A206-A7F0-49FC-B756-62FBC54FB387}" destId="{BC07D024-DEDA-4ECD-93A0-C082415C20D7}" srcOrd="1" destOrd="0" presId="urn:microsoft.com/office/officeart/2005/8/layout/vList5"/>
    <dgm:cxn modelId="{7BD33DEB-23DF-4CC8-BA73-5170D170594D}" type="presParOf" srcId="{AFE2A206-A7F0-49FC-B756-62FBC54FB387}" destId="{BF493E71-3161-4B7B-ABE4-270016A3F8EF}" srcOrd="2" destOrd="0" presId="urn:microsoft.com/office/officeart/2005/8/layout/vList5"/>
    <dgm:cxn modelId="{BE028AD9-3CD2-45FE-BF28-4DA04CD309ED}" type="presParOf" srcId="{BF493E71-3161-4B7B-ABE4-270016A3F8EF}" destId="{866B5B1A-ED4A-4EF9-90C3-122F1DA2311B}" srcOrd="0" destOrd="0" presId="urn:microsoft.com/office/officeart/2005/8/layout/vList5"/>
    <dgm:cxn modelId="{7327F4D1-2C22-4580-BCCF-3F127B822DFB}" type="presParOf" srcId="{BF493E71-3161-4B7B-ABE4-270016A3F8EF}" destId="{A40BC655-6C05-4B70-AE7B-83C88E2DA66C}" srcOrd="1" destOrd="0" presId="urn:microsoft.com/office/officeart/2005/8/layout/vList5"/>
    <dgm:cxn modelId="{44ED57D5-8DFF-4416-AE60-2C18B1D06E85}" type="presParOf" srcId="{AFE2A206-A7F0-49FC-B756-62FBC54FB387}" destId="{E7CF8BAE-DC6D-4D2E-AFFC-423AE5BE6675}" srcOrd="3" destOrd="0" presId="urn:microsoft.com/office/officeart/2005/8/layout/vList5"/>
    <dgm:cxn modelId="{3DBC5607-89D0-43D7-B712-052365DB3F72}" type="presParOf" srcId="{AFE2A206-A7F0-49FC-B756-62FBC54FB387}" destId="{823B9ECC-70F6-4F88-A405-96304214A57A}" srcOrd="4" destOrd="0" presId="urn:microsoft.com/office/officeart/2005/8/layout/vList5"/>
    <dgm:cxn modelId="{89B5E0FD-0D73-4FC8-AE0F-577303AF5F6A}" type="presParOf" srcId="{823B9ECC-70F6-4F88-A405-96304214A57A}" destId="{016B6D1D-94A4-4201-AACA-13DBFB789FEB}" srcOrd="0" destOrd="0" presId="urn:microsoft.com/office/officeart/2005/8/layout/vList5"/>
    <dgm:cxn modelId="{44C6CF4E-DBE2-4DEE-8195-10DCE7E17D31}" type="presParOf" srcId="{823B9ECC-70F6-4F88-A405-96304214A57A}" destId="{3E9B0602-A7B8-4D97-A972-D8D4118422E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A4EBE-F615-4AA4-AE39-CD48745EBC78}">
      <dsp:nvSpPr>
        <dsp:cNvPr id="0" name=""/>
        <dsp:cNvSpPr/>
      </dsp:nvSpPr>
      <dsp:spPr>
        <a:xfrm rot="5400000">
          <a:off x="7192575" y="-2977968"/>
          <a:ext cx="1038745" cy="7258304"/>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defRPr>
              <a:latin typeface="Segoe UI"/>
              <a:cs typeface="Segoe UI"/>
            </a:defRPr>
          </a:pPr>
          <a:r>
            <a:rPr sz="1400" kern="1200" dirty="0"/>
            <a:t>No hay </a:t>
          </a:r>
          <a:r>
            <a:rPr sz="1400" kern="1200" dirty="0" err="1"/>
            <a:t>gastos</a:t>
          </a:r>
          <a:r>
            <a:rPr sz="1400" kern="1200" dirty="0"/>
            <a:t> de capital para </a:t>
          </a:r>
          <a:r>
            <a:rPr sz="1400" kern="1200" dirty="0" err="1"/>
            <a:t>escalar</a:t>
          </a:r>
          <a:r>
            <a:rPr sz="1400" kern="1200" dirty="0"/>
            <a:t> </a:t>
          </a:r>
          <a:r>
            <a:rPr sz="1400" kern="1200" dirty="0" err="1"/>
            <a:t>verticalmente</a:t>
          </a:r>
          <a:r>
            <a:rPr sz="1400" kern="1200" dirty="0"/>
            <a:t>.</a:t>
          </a:r>
          <a:endParaRPr sz="1400" kern="1200" dirty="0">
            <a:latin typeface="Segoe UI"/>
            <a:cs typeface="Segoe UI"/>
          </a:endParaRPr>
        </a:p>
        <a:p>
          <a:pPr marL="114300" lvl="1" indent="-114300" algn="l" defTabSz="622300">
            <a:lnSpc>
              <a:spcPct val="90000"/>
            </a:lnSpc>
            <a:spcBef>
              <a:spcPct val="0"/>
            </a:spcBef>
            <a:spcAft>
              <a:spcPct val="15000"/>
            </a:spcAft>
            <a:buChar char="•"/>
            <a:defRPr>
              <a:latin typeface="Segoe UI"/>
              <a:cs typeface="Segoe UI"/>
            </a:defRPr>
          </a:pPr>
          <a:r>
            <a:rPr sz="1400" kern="1200" dirty="0"/>
            <a:t>Las </a:t>
          </a:r>
          <a:r>
            <a:rPr sz="1400" kern="1200" dirty="0" err="1"/>
            <a:t>aplicaciones</a:t>
          </a:r>
          <a:r>
            <a:rPr sz="1400" kern="1200" dirty="0"/>
            <a:t> </a:t>
          </a:r>
          <a:r>
            <a:rPr sz="1400" kern="1200" dirty="0" err="1"/>
            <a:t>pueden</a:t>
          </a:r>
          <a:r>
            <a:rPr sz="1400" kern="1200" dirty="0"/>
            <a:t> </a:t>
          </a:r>
          <a:r>
            <a:rPr sz="1400" kern="1200" dirty="0" err="1"/>
            <a:t>aprovisionarse</a:t>
          </a:r>
          <a:r>
            <a:rPr sz="1400" kern="1200" dirty="0"/>
            <a:t> y </a:t>
          </a:r>
          <a:r>
            <a:rPr sz="1400" kern="1200" dirty="0" err="1"/>
            <a:t>desaprovisionarse</a:t>
          </a:r>
          <a:r>
            <a:rPr sz="1400" kern="1200" dirty="0"/>
            <a:t> </a:t>
          </a:r>
          <a:r>
            <a:rPr sz="1400" kern="1200" dirty="0" err="1"/>
            <a:t>rápidamente</a:t>
          </a:r>
          <a:r>
            <a:rPr sz="1400" kern="1200" dirty="0"/>
            <a:t>.</a:t>
          </a:r>
          <a:endParaRPr sz="1400" kern="1200" dirty="0">
            <a:latin typeface="Segoe UI"/>
            <a:cs typeface="Segoe UI"/>
          </a:endParaRPr>
        </a:p>
        <a:p>
          <a:pPr marL="114300" lvl="1" indent="-114300" algn="l" defTabSz="622300">
            <a:lnSpc>
              <a:spcPct val="90000"/>
            </a:lnSpc>
            <a:spcBef>
              <a:spcPct val="0"/>
            </a:spcBef>
            <a:spcAft>
              <a:spcPct val="15000"/>
            </a:spcAft>
            <a:buChar char="•"/>
            <a:defRPr>
              <a:latin typeface="Segoe UI"/>
              <a:cs typeface="Segoe UI"/>
            </a:defRPr>
          </a:pPr>
          <a:r>
            <a:rPr sz="1400" kern="1200" dirty="0"/>
            <a:t>Las </a:t>
          </a:r>
          <a:r>
            <a:rPr sz="1400" kern="1200" dirty="0" err="1"/>
            <a:t>organizaciones</a:t>
          </a:r>
          <a:r>
            <a:rPr sz="1400" kern="1200" dirty="0"/>
            <a:t> solo pagan </a:t>
          </a:r>
          <a:r>
            <a:rPr sz="1400" kern="1200" dirty="0" err="1"/>
            <a:t>por</a:t>
          </a:r>
          <a:r>
            <a:rPr sz="1400" kern="1200" dirty="0"/>
            <a:t> lo que </a:t>
          </a:r>
          <a:r>
            <a:rPr sz="1400" kern="1200" dirty="0" err="1"/>
            <a:t>usan</a:t>
          </a:r>
          <a:r>
            <a:rPr sz="1400" kern="1200" dirty="0"/>
            <a:t>.</a:t>
          </a:r>
          <a:endParaRPr sz="1400" kern="1200" dirty="0">
            <a:latin typeface="Segoe UI"/>
            <a:cs typeface="Segoe UI"/>
          </a:endParaRPr>
        </a:p>
      </dsp:txBody>
      <dsp:txXfrm rot="-5400000">
        <a:off x="4082796" y="182518"/>
        <a:ext cx="7207597" cy="937331"/>
      </dsp:txXfrm>
    </dsp:sp>
    <dsp:sp modelId="{3CF310F3-D9EE-4D84-BEEA-0008B0482F4A}">
      <dsp:nvSpPr>
        <dsp:cNvPr id="0" name=""/>
        <dsp:cNvSpPr/>
      </dsp:nvSpPr>
      <dsp:spPr>
        <a:xfrm>
          <a:off x="0" y="1967"/>
          <a:ext cx="4082796" cy="1298432"/>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defRPr sz="2400" kern="1200">
              <a:latin typeface="Segoe UI"/>
              <a:ea typeface="+mn-ea"/>
              <a:cs typeface="+mn-cs"/>
            </a:defRPr>
          </a:pPr>
          <a:r>
            <a:rPr sz="3600" dirty="0" err="1"/>
            <a:t>Nube</a:t>
          </a:r>
          <a:r>
            <a:rPr sz="3600" dirty="0"/>
            <a:t> </a:t>
          </a:r>
          <a:r>
            <a:rPr sz="3600" dirty="0" err="1"/>
            <a:t>pública</a:t>
          </a:r>
          <a:endParaRPr sz="3600" b="0" i="0" u="none" strike="noStrike" kern="1200" cap="none" baseline="0" dirty="0">
            <a:solidFill>
              <a:srgbClr val="010000"/>
            </a:solidFill>
            <a:latin typeface="Segoe UI"/>
            <a:ea typeface="+mn-ea"/>
            <a:cs typeface="+mn-cs"/>
          </a:endParaRPr>
        </a:p>
      </dsp:txBody>
      <dsp:txXfrm>
        <a:off x="63384" y="65351"/>
        <a:ext cx="3956028" cy="1171664"/>
      </dsp:txXfrm>
    </dsp:sp>
    <dsp:sp modelId="{A40BC655-6C05-4B70-AE7B-83C88E2DA66C}">
      <dsp:nvSpPr>
        <dsp:cNvPr id="0" name=""/>
        <dsp:cNvSpPr/>
      </dsp:nvSpPr>
      <dsp:spPr>
        <a:xfrm rot="5400000">
          <a:off x="7192575" y="-1614614"/>
          <a:ext cx="1038745" cy="7258304"/>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defRPr>
              <a:latin typeface="Segoe UI"/>
              <a:cs typeface="Segoe UI"/>
            </a:defRPr>
          </a:pPr>
          <a:r>
            <a:rPr sz="1400" kern="1200"/>
            <a:t>Debe adquirirse hardware para el inicio y el mantenimiento.</a:t>
          </a:r>
          <a:endParaRPr sz="1400" kern="1200">
            <a:latin typeface="Segoe UI"/>
            <a:cs typeface="Segoe UI"/>
          </a:endParaRPr>
        </a:p>
        <a:p>
          <a:pPr marL="114300" lvl="1" indent="-114300" algn="l" defTabSz="622300" rtl="0">
            <a:lnSpc>
              <a:spcPct val="90000"/>
            </a:lnSpc>
            <a:spcBef>
              <a:spcPct val="0"/>
            </a:spcBef>
            <a:spcAft>
              <a:spcPct val="15000"/>
            </a:spcAft>
            <a:buChar char="•"/>
            <a:defRPr>
              <a:latin typeface="Segoe UI"/>
              <a:cs typeface="Segoe UI"/>
            </a:defRPr>
          </a:pPr>
          <a:r>
            <a:rPr sz="1400" kern="1200" dirty="0"/>
            <a:t>Las </a:t>
          </a:r>
          <a:r>
            <a:rPr sz="1400" kern="1200" dirty="0" err="1"/>
            <a:t>organizaciones</a:t>
          </a:r>
          <a:r>
            <a:rPr sz="1400" kern="1200" dirty="0"/>
            <a:t> </a:t>
          </a:r>
          <a:r>
            <a:rPr sz="1400" kern="1200" dirty="0" err="1"/>
            <a:t>tienen</a:t>
          </a:r>
          <a:r>
            <a:rPr sz="1400" kern="1200" dirty="0"/>
            <a:t> un control total de </a:t>
          </a:r>
          <a:r>
            <a:rPr sz="1400" kern="1200" dirty="0" err="1"/>
            <a:t>los</a:t>
          </a:r>
          <a:r>
            <a:rPr sz="1400" kern="1200" dirty="0"/>
            <a:t> </a:t>
          </a:r>
          <a:r>
            <a:rPr sz="1400" kern="1200" dirty="0" err="1"/>
            <a:t>recursos</a:t>
          </a:r>
          <a:r>
            <a:rPr sz="1400" kern="1200" dirty="0"/>
            <a:t> y la </a:t>
          </a:r>
          <a:r>
            <a:rPr sz="1400" kern="1200" dirty="0" err="1"/>
            <a:t>seguridad</a:t>
          </a:r>
          <a:r>
            <a:rPr sz="1400" kern="1200" dirty="0"/>
            <a:t>.</a:t>
          </a:r>
          <a:endParaRPr sz="1400" kern="1200" dirty="0">
            <a:latin typeface="Segoe UI"/>
            <a:cs typeface="Segoe UI"/>
          </a:endParaRPr>
        </a:p>
        <a:p>
          <a:pPr marL="114300" lvl="1" indent="-114300" algn="l" defTabSz="622300">
            <a:lnSpc>
              <a:spcPct val="90000"/>
            </a:lnSpc>
            <a:spcBef>
              <a:spcPct val="0"/>
            </a:spcBef>
            <a:spcAft>
              <a:spcPct val="15000"/>
            </a:spcAft>
            <a:buChar char="•"/>
            <a:defRPr>
              <a:latin typeface="Segoe UI"/>
              <a:cs typeface="Segoe UI"/>
            </a:defRPr>
          </a:pPr>
          <a:r>
            <a:rPr sz="1400" kern="1200" dirty="0"/>
            <a:t>Las </a:t>
          </a:r>
          <a:r>
            <a:rPr sz="1400" kern="1200" dirty="0" err="1"/>
            <a:t>organizaciones</a:t>
          </a:r>
          <a:r>
            <a:rPr sz="1400" kern="1200" dirty="0"/>
            <a:t> son </a:t>
          </a:r>
          <a:r>
            <a:rPr sz="1400" kern="1200" dirty="0" err="1"/>
            <a:t>responsables</a:t>
          </a:r>
          <a:r>
            <a:rPr sz="1400" kern="1200" dirty="0"/>
            <a:t> del </a:t>
          </a:r>
          <a:r>
            <a:rPr sz="1400" kern="1200" dirty="0" err="1"/>
            <a:t>mantenimiento</a:t>
          </a:r>
          <a:r>
            <a:rPr sz="1400" kern="1200" dirty="0"/>
            <a:t> y las </a:t>
          </a:r>
          <a:r>
            <a:rPr sz="1400" kern="1200" dirty="0" err="1"/>
            <a:t>actualizaciones</a:t>
          </a:r>
          <a:r>
            <a:rPr sz="1400" kern="1200" dirty="0"/>
            <a:t> del hardware.</a:t>
          </a:r>
          <a:endParaRPr sz="1400" kern="1200" dirty="0">
            <a:latin typeface="Segoe UI"/>
            <a:cs typeface="Segoe UI"/>
          </a:endParaRPr>
        </a:p>
      </dsp:txBody>
      <dsp:txXfrm rot="-5400000">
        <a:off x="4082796" y="1545872"/>
        <a:ext cx="7207597" cy="937331"/>
      </dsp:txXfrm>
    </dsp:sp>
    <dsp:sp modelId="{866B5B1A-ED4A-4EF9-90C3-122F1DA2311B}">
      <dsp:nvSpPr>
        <dsp:cNvPr id="0" name=""/>
        <dsp:cNvSpPr/>
      </dsp:nvSpPr>
      <dsp:spPr>
        <a:xfrm>
          <a:off x="0" y="1365321"/>
          <a:ext cx="4082796" cy="1298432"/>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defRPr sz="2400" kern="1200">
              <a:latin typeface="Segoe UI"/>
              <a:ea typeface="+mn-ea"/>
              <a:cs typeface="+mn-cs"/>
            </a:defRPr>
          </a:pPr>
          <a:r>
            <a:rPr sz="3600" kern="1200" dirty="0" err="1"/>
            <a:t>Nube</a:t>
          </a:r>
          <a:r>
            <a:rPr sz="3600" kern="1200" dirty="0"/>
            <a:t> </a:t>
          </a:r>
          <a:r>
            <a:rPr sz="3600" kern="1200" dirty="0" err="1"/>
            <a:t>privada</a:t>
          </a:r>
          <a:endParaRPr sz="3600" kern="1200" dirty="0"/>
        </a:p>
      </dsp:txBody>
      <dsp:txXfrm>
        <a:off x="63384" y="1428705"/>
        <a:ext cx="3956028" cy="1171664"/>
      </dsp:txXfrm>
    </dsp:sp>
    <dsp:sp modelId="{3E9B0602-A7B8-4D97-A972-D8D4118422E9}">
      <dsp:nvSpPr>
        <dsp:cNvPr id="0" name=""/>
        <dsp:cNvSpPr/>
      </dsp:nvSpPr>
      <dsp:spPr>
        <a:xfrm rot="5400000">
          <a:off x="7192575" y="-251260"/>
          <a:ext cx="1038745" cy="7258304"/>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defRPr sz="1800">
              <a:latin typeface="Segoe UI"/>
              <a:cs typeface="Segoe UI"/>
            </a:defRPr>
          </a:pPr>
          <a:r>
            <a:rPr sz="1400" kern="1200"/>
            <a:t>Proporciona la máxima flexibilidad.</a:t>
          </a:r>
          <a:endParaRPr sz="1400" kern="1200">
            <a:latin typeface="Segoe UI"/>
            <a:cs typeface="Segoe UI"/>
          </a:endParaRPr>
        </a:p>
        <a:p>
          <a:pPr marL="114300" lvl="1" indent="-114300" algn="l" defTabSz="622300">
            <a:lnSpc>
              <a:spcPct val="90000"/>
            </a:lnSpc>
            <a:spcBef>
              <a:spcPct val="0"/>
            </a:spcBef>
            <a:spcAft>
              <a:spcPct val="15000"/>
            </a:spcAft>
            <a:buChar char="•"/>
            <a:defRPr sz="1800">
              <a:latin typeface="Segoe UI"/>
              <a:cs typeface="Segoe UI"/>
            </a:defRPr>
          </a:pPr>
          <a:r>
            <a:rPr sz="1400" kern="1200" dirty="0"/>
            <a:t>Las </a:t>
          </a:r>
          <a:r>
            <a:rPr sz="1400" kern="1200" dirty="0" err="1"/>
            <a:t>organizaciones</a:t>
          </a:r>
          <a:r>
            <a:rPr sz="1400" kern="1200" dirty="0"/>
            <a:t> </a:t>
          </a:r>
          <a:r>
            <a:rPr sz="1400" kern="1200" dirty="0" err="1"/>
            <a:t>determinan</a:t>
          </a:r>
          <a:r>
            <a:rPr sz="1400" kern="1200" dirty="0"/>
            <a:t> </a:t>
          </a:r>
          <a:r>
            <a:rPr sz="1400" kern="1200" dirty="0" err="1"/>
            <a:t>dónde</a:t>
          </a:r>
          <a:r>
            <a:rPr sz="1400" kern="1200" dirty="0"/>
            <a:t> se van a </a:t>
          </a:r>
          <a:r>
            <a:rPr sz="1400" kern="1200" dirty="0" err="1"/>
            <a:t>ejecutar</a:t>
          </a:r>
          <a:r>
            <a:rPr sz="1400" kern="1200" dirty="0"/>
            <a:t> sus </a:t>
          </a:r>
          <a:r>
            <a:rPr sz="1400" kern="1200" dirty="0" err="1"/>
            <a:t>aplicaciones</a:t>
          </a:r>
          <a:r>
            <a:rPr sz="1400" kern="1200" dirty="0"/>
            <a:t>.</a:t>
          </a:r>
          <a:endParaRPr sz="1400" kern="1200" dirty="0">
            <a:latin typeface="Segoe UI"/>
            <a:cs typeface="Segoe UI"/>
          </a:endParaRPr>
        </a:p>
        <a:p>
          <a:pPr marL="114300" lvl="1" indent="-114300" algn="l" defTabSz="622300">
            <a:lnSpc>
              <a:spcPct val="90000"/>
            </a:lnSpc>
            <a:spcBef>
              <a:spcPct val="0"/>
            </a:spcBef>
            <a:spcAft>
              <a:spcPct val="15000"/>
            </a:spcAft>
            <a:buChar char="•"/>
            <a:defRPr sz="1800">
              <a:latin typeface="Segoe UI"/>
              <a:cs typeface="Segoe UI"/>
            </a:defRPr>
          </a:pPr>
          <a:r>
            <a:rPr sz="1400" kern="1200" dirty="0"/>
            <a:t>Las </a:t>
          </a:r>
          <a:r>
            <a:rPr sz="1400" kern="1200" dirty="0" err="1"/>
            <a:t>organizaciones</a:t>
          </a:r>
          <a:r>
            <a:rPr sz="1400" kern="1200" dirty="0"/>
            <a:t> </a:t>
          </a:r>
          <a:r>
            <a:rPr sz="1400" kern="1200" dirty="0" err="1"/>
            <a:t>controlan</a:t>
          </a:r>
          <a:r>
            <a:rPr sz="1400" kern="1200" dirty="0"/>
            <a:t> la </a:t>
          </a:r>
          <a:r>
            <a:rPr sz="1400" kern="1200" dirty="0" err="1"/>
            <a:t>seguridad</a:t>
          </a:r>
          <a:r>
            <a:rPr sz="1400" kern="1200" dirty="0"/>
            <a:t>, </a:t>
          </a:r>
          <a:r>
            <a:rPr sz="1400" kern="1200" dirty="0" err="1"/>
            <a:t>el</a:t>
          </a:r>
          <a:r>
            <a:rPr sz="1400" kern="1200" dirty="0"/>
            <a:t> </a:t>
          </a:r>
          <a:r>
            <a:rPr sz="1400" kern="1200" dirty="0" err="1"/>
            <a:t>cumplimiento</a:t>
          </a:r>
          <a:r>
            <a:rPr sz="1400" kern="1200" dirty="0"/>
            <a:t> o </a:t>
          </a:r>
          <a:r>
            <a:rPr sz="1400" kern="1200" dirty="0" err="1"/>
            <a:t>los</a:t>
          </a:r>
          <a:r>
            <a:rPr sz="1400" kern="1200" dirty="0"/>
            <a:t> </a:t>
          </a:r>
          <a:r>
            <a:rPr sz="1400" kern="1200" dirty="0" err="1"/>
            <a:t>requisitos</a:t>
          </a:r>
          <a:r>
            <a:rPr sz="1400" kern="1200" dirty="0"/>
            <a:t> </a:t>
          </a:r>
          <a:r>
            <a:rPr sz="1400" kern="1200" dirty="0" err="1"/>
            <a:t>legales</a:t>
          </a:r>
          <a:r>
            <a:rPr sz="1400" kern="1200" dirty="0"/>
            <a:t>.</a:t>
          </a:r>
          <a:endParaRPr sz="1400" kern="1200" dirty="0">
            <a:latin typeface="Segoe UI"/>
            <a:cs typeface="Segoe UI"/>
          </a:endParaRPr>
        </a:p>
      </dsp:txBody>
      <dsp:txXfrm rot="-5400000">
        <a:off x="4082796" y="2909226"/>
        <a:ext cx="7207597" cy="937331"/>
      </dsp:txXfrm>
    </dsp:sp>
    <dsp:sp modelId="{016B6D1D-94A4-4201-AACA-13DBFB789FEB}">
      <dsp:nvSpPr>
        <dsp:cNvPr id="0" name=""/>
        <dsp:cNvSpPr/>
      </dsp:nvSpPr>
      <dsp:spPr>
        <a:xfrm>
          <a:off x="0" y="2728675"/>
          <a:ext cx="4082796" cy="1298432"/>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defRPr sz="2400" kern="1200">
              <a:latin typeface="Segoe UI"/>
              <a:ea typeface="+mn-ea"/>
              <a:cs typeface="+mn-cs"/>
            </a:defRPr>
          </a:pPr>
          <a:r>
            <a:rPr sz="3600" kern="1200"/>
            <a:t>Nube híbrida</a:t>
          </a:r>
        </a:p>
      </dsp:txBody>
      <dsp:txXfrm>
        <a:off x="63384" y="2792059"/>
        <a:ext cx="3956028" cy="117166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zure.microsoft.com/solutions/serverles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effectLst/>
              </a:defRPr>
            </a:pPr>
            <a:r>
              <a:t>https://docs.microsoft.com/learn/modules/describe-cloud-compute/5-define-cloud-models</a:t>
            </a: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endParaRPr sz="900"/>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11</a:t>
            </a:fld>
            <a:endParaRPr lang="en-US"/>
          </a:p>
        </p:txBody>
      </p:sp>
    </p:spTree>
    <p:extLst>
      <p:ext uri="{BB962C8B-B14F-4D97-AF65-F5344CB8AC3E}">
        <p14:creationId xmlns:p14="http://schemas.microsoft.com/office/powerpoint/2010/main" val="5827160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indent="0">
              <a:lnSpc>
                <a:spcPct val="115000"/>
              </a:lnSpc>
              <a:spcBef>
                <a:spcPts val="567"/>
              </a:spcBef>
              <a:buClr>
                <a:srgbClr val="1A1A1A"/>
              </a:buClr>
              <a:buFont typeface="Arial"/>
              <a:buNone/>
              <a:defRPr sz="1400" spc="-1">
                <a:solidFill>
                  <a:srgbClr val="1A1A1A"/>
                </a:solidFill>
                <a:latin typeface="Segoe UI Semilight"/>
              </a:defRPr>
            </a:pPr>
            <a:r>
              <a:t>https://docs.microsoft.com/learn/modules/describe-monitoring-tools-azure/2-describe-purpose-of-azure-advisor</a:t>
            </a:r>
          </a:p>
          <a:p>
            <a:pPr marL="1588" indent="0">
              <a:lnSpc>
                <a:spcPct val="115000"/>
              </a:lnSpc>
              <a:spcBef>
                <a:spcPts val="567"/>
              </a:spcBef>
              <a:buClr>
                <a:srgbClr val="1A1A1A"/>
              </a:buClr>
              <a:buFont typeface="Arial"/>
              <a:buNone/>
            </a:pPr>
            <a:endParaRPr sz="1400" spc="-1">
              <a:solidFill>
                <a:srgbClr val="1A1A1A"/>
              </a:solidFill>
              <a:latin typeface="Segoe UI Semilight"/>
            </a:endParaRPr>
          </a:p>
          <a:p>
            <a:pPr marL="290513" indent="-288925">
              <a:lnSpc>
                <a:spcPct val="115000"/>
              </a:lnSpc>
              <a:spcBef>
                <a:spcPts val="567"/>
              </a:spcBef>
              <a:buClr>
                <a:srgbClr val="1A1A1A"/>
              </a:buClr>
              <a:buFont typeface="Arial"/>
              <a:buChar char="•"/>
              <a:defRPr sz="1400" spc="-1">
                <a:solidFill>
                  <a:srgbClr val="1A1A1A"/>
                </a:solidFill>
                <a:latin typeface="Segoe UI Semilight"/>
              </a:defRPr>
            </a:pPr>
            <a:r>
              <a:t>Obtenga recomendaciones de procedimientos proactivos, procesables y personalizados.</a:t>
            </a:r>
            <a:endParaRPr sz="1400" spc="-1">
              <a:latin typeface="Arial"/>
            </a:endParaRPr>
          </a:p>
          <a:p>
            <a:pPr marL="290513" indent="-288925">
              <a:lnSpc>
                <a:spcPct val="115000"/>
              </a:lnSpc>
              <a:spcBef>
                <a:spcPts val="567"/>
              </a:spcBef>
              <a:buClr>
                <a:srgbClr val="1A1A1A"/>
              </a:buClr>
              <a:buFont typeface="Arial"/>
              <a:buChar char="•"/>
              <a:defRPr sz="1400" spc="-1">
                <a:solidFill>
                  <a:srgbClr val="1A1A1A"/>
                </a:solidFill>
                <a:latin typeface="Segoe UI Semilight"/>
              </a:defRPr>
            </a:pPr>
            <a:r>
              <a:t>Mejore el rendimiento, la seguridad y la disponibilidad de sus recursos.</a:t>
            </a:r>
            <a:endParaRPr sz="1400" spc="-1">
              <a:latin typeface="Arial"/>
            </a:endParaRPr>
          </a:p>
          <a:p>
            <a:pPr marL="290513" indent="-288925">
              <a:lnSpc>
                <a:spcPct val="115000"/>
              </a:lnSpc>
              <a:spcBef>
                <a:spcPts val="567"/>
              </a:spcBef>
              <a:buClr>
                <a:srgbClr val="1A1A1A"/>
              </a:buClr>
              <a:buFont typeface="Arial"/>
              <a:buChar char="•"/>
              <a:defRPr sz="1400" spc="-1">
                <a:solidFill>
                  <a:srgbClr val="1A1A1A"/>
                </a:solidFill>
                <a:latin typeface="Segoe UI Semilight"/>
              </a:defRPr>
            </a:pPr>
            <a:r>
              <a:t>Identifique oportunidades para reducir sus costes de Azure.</a:t>
            </a:r>
            <a:endParaRPr sz="1400"/>
          </a:p>
          <a:p>
            <a:endParaRPr sz="900" b="0" i="0" u="none" strike="noStrike" kern="1200">
              <a:solidFill>
                <a:schemeClr val="tx1"/>
              </a:solidFill>
              <a:effectLst/>
              <a:latin typeface="Segoe UI Light" pitchFamily="34" charset="0"/>
              <a:ea typeface="+mn-ea"/>
              <a:cs typeface="+mn-cs"/>
            </a:endParaRPr>
          </a:p>
          <a:p>
            <a:r>
              <a:rPr sz="900">
                <a:effectLst/>
                <a:latin typeface="Segoe UI Light" pitchFamily="34" charset="0"/>
              </a:rPr>
              <a:t>Azure Advisor: </a:t>
            </a:r>
            <a:r>
              <a:t>https://docs.microsoft.com/azure/advisor/advisor-overview</a:t>
            </a:r>
            <a:endParaRPr sz="900" b="0" i="0" u="none" strike="noStrike" kern="1200">
              <a:solidFill>
                <a:schemeClr val="tx1"/>
              </a:solidFill>
              <a:effectLst/>
              <a:latin typeface="Segoe UI Light" pitchFamily="34" charset="0"/>
              <a:ea typeface="+mn-ea"/>
              <a:cs typeface="+mn-cs"/>
            </a:endParaRP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103</a:t>
            </a:fld>
            <a:endParaRPr lang="en-US"/>
          </a:p>
        </p:txBody>
      </p:sp>
    </p:spTree>
    <p:extLst>
      <p:ext uri="{BB962C8B-B14F-4D97-AF65-F5344CB8AC3E}">
        <p14:creationId xmlns:p14="http://schemas.microsoft.com/office/powerpoint/2010/main" val="37115114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1100"/>
            </a:pPr>
            <a:r>
              <a:t>https://docs.microsoft.com/learn/modules/describe-monitoring-tools-azure/3-describe-azure-service-health</a:t>
            </a:r>
          </a:p>
          <a:p>
            <a:endParaRPr sz="1100"/>
          </a:p>
          <a:p>
            <a:endParaRPr sz="1100"/>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104</a:t>
            </a:fld>
            <a:endParaRPr lang="en-US"/>
          </a:p>
        </p:txBody>
      </p:sp>
    </p:spTree>
    <p:extLst>
      <p:ext uri="{BB962C8B-B14F-4D97-AF65-F5344CB8AC3E}">
        <p14:creationId xmlns:p14="http://schemas.microsoft.com/office/powerpoint/2010/main" val="42703057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1100"/>
            </a:pPr>
            <a:r>
              <a:t>https://docs.microsoft.com/learn/modules/describe-monitoring-tools-azure/4-describe-azure-monitor</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105</a:t>
            </a:fld>
            <a:endParaRPr lang="en-US"/>
          </a:p>
        </p:txBody>
      </p:sp>
    </p:spTree>
    <p:extLst>
      <p:ext uri="{BB962C8B-B14F-4D97-AF65-F5344CB8AC3E}">
        <p14:creationId xmlns:p14="http://schemas.microsoft.com/office/powerpoint/2010/main" val="34754367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WWL recomienda que se complete el sondeo para cada 7-10 diapositivas y preferentemente al final de cada sección. Esto ayuda dividir las clases y aporta interactividad, especialmente en clases remotas.</a:t>
            </a:r>
          </a:p>
          <a:p>
            <a:endParaRPr/>
          </a:p>
          <a:p>
            <a:pPr marL="0" marR="0" lvl="0" indent="0" algn="l" defTabSz="932742" rtl="0" eaLnBrk="1" fontAlgn="auto" latinLnBrk="0" hangingPunct="1">
              <a:lnSpc>
                <a:spcPct val="90000"/>
              </a:lnSpc>
              <a:spcBef>
                <a:spcPts val="0"/>
              </a:spcBef>
              <a:spcAft>
                <a:spcPts val="340"/>
              </a:spcAft>
              <a:buClrTx/>
              <a:buSzTx/>
              <a:buFontTx/>
              <a:buNone/>
              <a:tabLst/>
              <a:defRPr sz="1800">
                <a:effectLst/>
                <a:latin typeface="Calibri" panose="020F0502020204030204" pitchFamily="34" charset="0"/>
                <a:ea typeface="Times New Roman" panose="02020603050405020304" pitchFamily="18" charset="0"/>
              </a:defRPr>
            </a:pPr>
            <a:r>
              <a:t>Para promover la interactividad, WWL sugiere el uso de Mentimeter, Kahoot o una tecnología de sondeo similar. No dude en ajustar esta diapositiva según sea necesario y rellenarla con las instrucciones basadas en la herramienta de sondeo que elija.</a:t>
            </a:r>
            <a:endParaRPr sz="1800">
              <a:effectLst/>
              <a:latin typeface="Calibri" panose="020F0502020204030204" pitchFamily="34" charset="0"/>
              <a:ea typeface="Calibri" panose="020F0502020204030204" pitchFamily="34" charset="0"/>
            </a:endParaRPr>
          </a:p>
          <a:p>
            <a:endParaRPr sz="1800">
              <a:effectLst/>
              <a:latin typeface="Calibri" panose="020F0502020204030204" pitchFamily="34" charset="0"/>
              <a:ea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effectLst/>
                <a:latin typeface="Calibri" panose="020F0502020204030204" pitchFamily="34" charset="0"/>
                <a:ea typeface="Calibri" panose="020F0502020204030204" pitchFamily="34" charset="0"/>
              </a:defRPr>
            </a:pPr>
            <a:r>
              <a:t>https://docs.microsoft.com/learn/modules/describe-cost-management-azure/8-knowledge-check</a:t>
            </a:r>
          </a:p>
          <a:p>
            <a:pPr marL="0" marR="0" lvl="0" indent="0" algn="l" defTabSz="932742" rtl="0" eaLnBrk="1" fontAlgn="auto" latinLnBrk="0" hangingPunct="1">
              <a:lnSpc>
                <a:spcPct val="90000"/>
              </a:lnSpc>
              <a:spcBef>
                <a:spcPts val="0"/>
              </a:spcBef>
              <a:spcAft>
                <a:spcPts val="340"/>
              </a:spcAft>
              <a:buClrTx/>
              <a:buSzTx/>
              <a:buFontTx/>
              <a:buNone/>
              <a:tabLst/>
              <a:defRPr>
                <a:effectLst/>
                <a:latin typeface="Calibri" panose="020F0502020204030204" pitchFamily="34" charset="0"/>
                <a:ea typeface="Calibri" panose="020F0502020204030204" pitchFamily="34" charset="0"/>
              </a:defRPr>
            </a:pPr>
            <a:r>
              <a:t>https://docs.microsoft.com/learn/modules/describe-features-tools-azure-for-governance-compliance/7-knowledge-check</a:t>
            </a:r>
          </a:p>
          <a:p>
            <a:pPr marL="0" marR="0" lvl="0" indent="0" algn="l" defTabSz="932742" rtl="0" eaLnBrk="1" fontAlgn="auto" latinLnBrk="0" hangingPunct="1">
              <a:lnSpc>
                <a:spcPct val="90000"/>
              </a:lnSpc>
              <a:spcBef>
                <a:spcPts val="0"/>
              </a:spcBef>
              <a:spcAft>
                <a:spcPts val="340"/>
              </a:spcAft>
              <a:buClrTx/>
              <a:buSzTx/>
              <a:buFontTx/>
              <a:buNone/>
              <a:tabLst/>
              <a:defRPr>
                <a:effectLst/>
                <a:latin typeface="Calibri" panose="020F0502020204030204" pitchFamily="34" charset="0"/>
                <a:ea typeface="Calibri" panose="020F0502020204030204" pitchFamily="34" charset="0"/>
              </a:defRPr>
            </a:pPr>
            <a:r>
              <a:t>https://docs.microsoft.com/learn/modules/describe-features-tools-manage-deploy-azure-resources/5-knowledge-check</a:t>
            </a:r>
          </a:p>
          <a:p>
            <a:pPr marL="0" marR="0" lvl="0" indent="0" algn="l" defTabSz="932742" rtl="0" eaLnBrk="1" fontAlgn="auto" latinLnBrk="0" hangingPunct="1">
              <a:lnSpc>
                <a:spcPct val="90000"/>
              </a:lnSpc>
              <a:spcBef>
                <a:spcPts val="0"/>
              </a:spcBef>
              <a:spcAft>
                <a:spcPts val="340"/>
              </a:spcAft>
              <a:buClrTx/>
              <a:buSzTx/>
              <a:buFontTx/>
              <a:buNone/>
              <a:tabLst/>
              <a:defRPr>
                <a:effectLst/>
                <a:latin typeface="Calibri" panose="020F0502020204030204" pitchFamily="34" charset="0"/>
                <a:ea typeface="Calibri" panose="020F0502020204030204" pitchFamily="34" charset="0"/>
              </a:defRPr>
            </a:pPr>
            <a:r>
              <a:t>https://docs.microsoft.com/learn/modules/describe-monitoring-tools-azure/5-knowledge-check</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106</a:t>
            </a:fld>
            <a:endParaRPr lang="en-US"/>
          </a:p>
        </p:txBody>
      </p:sp>
    </p:spTree>
    <p:extLst>
      <p:ext uri="{BB962C8B-B14F-4D97-AF65-F5344CB8AC3E}">
        <p14:creationId xmlns:p14="http://schemas.microsoft.com/office/powerpoint/2010/main" val="22147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pPr>
            <a:r>
              <a:t>https://docs.microsoft.com/learn/modules/describe-cloud-compute/4-describe-shared-responsibility-model</a:t>
            </a:r>
          </a:p>
          <a:p>
            <a:pPr marL="0" marR="0" lvl="0" indent="0" algn="l" defTabSz="914367" rtl="0" eaLnBrk="1" fontAlgn="auto" latinLnBrk="0" hangingPunct="1">
              <a:lnSpc>
                <a:spcPct val="90000"/>
              </a:lnSpc>
              <a:spcBef>
                <a:spcPts val="0"/>
              </a:spcBef>
              <a:spcAft>
                <a:spcPts val="333"/>
              </a:spcAft>
              <a:buClrTx/>
              <a:buSzTx/>
              <a:buFontTx/>
              <a:buNone/>
              <a:tabLst/>
            </a:pPr>
            <a:endParaRPr/>
          </a:p>
          <a:p>
            <a:r>
              <a:t>IaaS, PaaS y SaaS tienen temas dedicados en preparación.</a:t>
            </a:r>
          </a:p>
          <a:p>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3784474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https://docs.microsoft.com/es-es/learn/modules/describe-benefits-use-cloud-services/</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E2F19A73-88F5-4B80-A929-CF8E66EE5449}"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a:p>
        </p:txBody>
      </p:sp>
    </p:spTree>
    <p:extLst>
      <p:ext uri="{BB962C8B-B14F-4D97-AF65-F5344CB8AC3E}">
        <p14:creationId xmlns:p14="http://schemas.microsoft.com/office/powerpoint/2010/main" val="376088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https://docs.microsoft.com/es-es/learn/modules/describe-benefits-use-cloud-services/1-introduction</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3975244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900">
                <a:effectLst/>
              </a:defRPr>
            </a:pPr>
            <a:r>
              <a:t>https://docs.microsoft.com/learn/modules/describe-benefits-use-cloud-services/2-high-availability-scalability-cloud</a:t>
            </a:r>
          </a:p>
          <a:p>
            <a:pPr>
              <a:defRPr sz="900">
                <a:effectLst/>
              </a:defRPr>
            </a:pPr>
            <a:r>
              <a:t>https://docs.microsoft.com/learn/modules/describe-benefits-use-cloud-services/3-reliability-predictability-cloud</a:t>
            </a:r>
          </a:p>
          <a:p>
            <a:pPr>
              <a:defRPr sz="900">
                <a:effectLst/>
              </a:defRPr>
            </a:pPr>
            <a:r>
              <a:t>https://docs.microsoft.com/learn/modules/describe-benefits-use-cloud-services/4-security-governance-cloud</a:t>
            </a:r>
          </a:p>
          <a:p>
            <a:pPr>
              <a:defRPr sz="900">
                <a:effectLst/>
              </a:defRPr>
            </a:pPr>
            <a:r>
              <a:t>https://docs.microsoft.com/learn/modules/describe-benefits-use-cloud-services/5-manageability-cloud</a:t>
            </a: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https://docs.microsoft.com/learn/modules/describe-cloud-service-types</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E2F19A73-88F5-4B80-A929-CF8E66EE5449}"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a:p>
        </p:txBody>
      </p:sp>
    </p:spTree>
    <p:extLst>
      <p:ext uri="{BB962C8B-B14F-4D97-AF65-F5344CB8AC3E}">
        <p14:creationId xmlns:p14="http://schemas.microsoft.com/office/powerpoint/2010/main" val="4080981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pPr>
            <a:r>
              <a:t>https://docs.microsoft.com/learn/modules/describe-cloud-service-types/1-introduction</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2209047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pPr>
            <a:r>
              <a:t>https://docs.microsoft.com/learn/modules/describe-cloud-service-types/2-describe-infrastructure-service</a:t>
            </a:r>
            <a:endParaRPr sz="900" b="0" i="0" u="none" strike="noStrike" kern="1200">
              <a:solidFill>
                <a:schemeClr val="tx1"/>
              </a:solidFill>
              <a:effectLst/>
              <a:latin typeface="Segoe UI Semilight" panose="020B0402040204020203" pitchFamily="34" charset="0"/>
              <a:ea typeface="+mn-ea"/>
              <a:cs typeface="Segoe UI Semilight" panose="020B0402040204020203" pitchFamily="34" charset="0"/>
            </a:endParaRPr>
          </a:p>
          <a:p>
            <a:endParaRPr sz="900" b="0" i="0" u="none" strike="noStrike" kern="1200">
              <a:solidFill>
                <a:schemeClr val="tx1"/>
              </a:solidFill>
              <a:effectLst/>
              <a:latin typeface="Segoe UI Semilight" panose="020B0402040204020203" pitchFamily="34" charset="0"/>
              <a:ea typeface="+mn-ea"/>
              <a:cs typeface="Segoe UI Semilight" panose="020B0402040204020203" pitchFamily="34" charset="0"/>
            </a:endParaRPr>
          </a:p>
          <a:p>
            <a:pPr>
              <a:defRPr sz="900"/>
            </a:pPr>
            <a:r>
              <a:rPr>
                <a:effectLst/>
                <a:latin typeface="Segoe UI Semilight" panose="020B0402040204020203" pitchFamily="34" charset="0"/>
                <a:cs typeface="Segoe UI Semilight" panose="020B0402040204020203" pitchFamily="34" charset="0"/>
              </a:rPr>
              <a:t>Para obtener más información sobre IaaS, visite </a:t>
            </a:r>
            <a:r>
              <a:rPr u="sng"/>
              <a:t>https://azure.microsoft.com/es-es/overview/what-is-iaas/.</a:t>
            </a:r>
          </a:p>
          <a:p>
            <a:endParaRPr sz="900" u="sng">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defRPr sz="2400">
                <a:latin typeface="Segoe UI Semilight" panose="020B0402040204020203" pitchFamily="34" charset="0"/>
                <a:cs typeface="Segoe UI Semilight" panose="020B0402040204020203" pitchFamily="34" charset="0"/>
              </a:defRPr>
            </a:pPr>
            <a:r>
              <a:t>La categoría más básica de servicios de informática en la nube.</a:t>
            </a:r>
          </a:p>
          <a:p>
            <a:pPr marL="342900" indent="-342900">
              <a:buFont typeface="Arial" panose="020B0604020202020204" pitchFamily="34" charset="0"/>
              <a:buChar char="•"/>
              <a:defRPr sz="2400">
                <a:latin typeface="Segoe UI Semilight" panose="020B0402040204020203" pitchFamily="34" charset="0"/>
                <a:cs typeface="Segoe UI Semilight" panose="020B0402040204020203" pitchFamily="34" charset="0"/>
              </a:defRPr>
            </a:pPr>
            <a:r>
              <a:t>Cree una infraestructura de TI de pago por uso alquilando servidores, máquinas virtuales, almacenamiento, redes y sistemas operativos de un proveedor de nube.</a:t>
            </a:r>
          </a:p>
          <a:p>
            <a:pPr marL="342900" indent="-342900">
              <a:buFont typeface="Arial" panose="020B0604020202020204" pitchFamily="34" charset="0"/>
              <a:buChar char="•"/>
              <a:defRPr sz="2400">
                <a:latin typeface="Segoe UI Semilight" panose="020B0402040204020203" pitchFamily="34" charset="0"/>
                <a:cs typeface="Segoe UI Semilight" panose="020B0402040204020203" pitchFamily="34" charset="0"/>
              </a:defRPr>
            </a:pPr>
            <a:r>
              <a:t>Se trata de una infraestructura informática instantánea, aprovisionada y administrada a través de Internet.</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a:p>
        </p:txBody>
      </p:sp>
    </p:spTree>
    <p:extLst>
      <p:ext uri="{BB962C8B-B14F-4D97-AF65-F5344CB8AC3E}">
        <p14:creationId xmlns:p14="http://schemas.microsoft.com/office/powerpoint/2010/main" val="46784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pPr>
            <a:r>
              <a:t>https://docs.microsoft.com/learn/modules/describe-cloud-service-types/3-describe-platform-service</a:t>
            </a:r>
            <a:endParaRPr sz="900" b="0" i="0" u="none" strike="noStrike" kern="1200">
              <a:solidFill>
                <a:schemeClr val="tx1"/>
              </a:solidFill>
              <a:effectLst/>
              <a:latin typeface="Segoe UI Semilight" panose="020B0402040204020203" pitchFamily="34" charset="0"/>
              <a:ea typeface="+mn-ea"/>
              <a:cs typeface="Segoe UI Semilight" panose="020B0402040204020203" pitchFamily="34" charset="0"/>
            </a:endParaRPr>
          </a:p>
          <a:p>
            <a:endParaRPr sz="900" b="0" i="0" u="none" strike="noStrike" kern="1200">
              <a:solidFill>
                <a:schemeClr val="tx1"/>
              </a:solidFill>
              <a:effectLst/>
              <a:latin typeface="Segoe UI Semilight" panose="020B0402040204020203" pitchFamily="34" charset="0"/>
              <a:ea typeface="+mn-ea"/>
              <a:cs typeface="Segoe UI Semilight" panose="020B0402040204020203" pitchFamily="34" charset="0"/>
            </a:endParaRPr>
          </a:p>
          <a:p>
            <a:pPr>
              <a:defRPr sz="900"/>
            </a:pPr>
            <a:r>
              <a:rPr>
                <a:effectLst/>
                <a:latin typeface="Segoe UI Semilight" panose="020B0402040204020203" pitchFamily="34" charset="0"/>
                <a:cs typeface="Segoe UI Semilight" panose="020B0402040204020203" pitchFamily="34" charset="0"/>
              </a:rPr>
              <a:t>Para obtener más información sobre PaaS, visite </a:t>
            </a:r>
            <a:r>
              <a:rPr u="sng"/>
              <a:t>https://azure.microsoft.com/es-es/overview/what-is-paas/</a:t>
            </a:r>
          </a:p>
          <a:p>
            <a:endParaRPr sz="900" u="sng"/>
          </a:p>
          <a:p>
            <a:pPr marL="342900" indent="-342900">
              <a:buFont typeface="Arial" panose="020B0604020202020204" pitchFamily="34" charset="0"/>
              <a:buChar char="•"/>
              <a:defRPr sz="2400">
                <a:latin typeface="Segoe UI Semilight" panose="020B0402040204020203" pitchFamily="34" charset="0"/>
                <a:cs typeface="Segoe UI Semilight" panose="020B0402040204020203" pitchFamily="34" charset="0"/>
              </a:defRPr>
            </a:pPr>
            <a:r>
              <a:t>PaaS proporciona un entorno para crear, probar e implementar aplicaciones de software.</a:t>
            </a:r>
          </a:p>
          <a:p>
            <a:pPr marL="342900" indent="-342900">
              <a:buFont typeface="Arial" panose="020B0604020202020204" pitchFamily="34" charset="0"/>
              <a:buChar char="•"/>
              <a:defRPr sz="2400">
                <a:latin typeface="Segoe UI Semilight" panose="020B0402040204020203" pitchFamily="34" charset="0"/>
                <a:cs typeface="Segoe UI Semilight" panose="020B0402040204020203" pitchFamily="34" charset="0"/>
              </a:defRPr>
            </a:pPr>
            <a:r>
              <a:t>Ayuda a crear aplicaciones rápidamente, sin centrarse en la administración de la infraestructura subyacente.</a:t>
            </a:r>
          </a:p>
          <a:p>
            <a:endParaRPr sz="900"/>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1513822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pPr>
            <a:r>
              <a:t>https://docs.microsoft.com/learn/modules/describe-cloud-service-types/4-describe-software-service</a:t>
            </a:r>
            <a:endParaRPr sz="900" b="1" i="0" u="none" strike="noStrike" kern="1200">
              <a:solidFill>
                <a:schemeClr val="tx1"/>
              </a:solidFill>
              <a:effectLst/>
              <a:latin typeface="Segoe UI Semilight" panose="020B0402040204020203" pitchFamily="34" charset="0"/>
              <a:ea typeface="+mn-ea"/>
              <a:cs typeface="Segoe UI Semilight" panose="020B0402040204020203" pitchFamily="34" charset="0"/>
            </a:endParaRPr>
          </a:p>
          <a:p>
            <a:endParaRPr sz="900" b="1" i="0" u="none" strike="noStrike" kern="1200">
              <a:solidFill>
                <a:schemeClr val="tx1"/>
              </a:solidFill>
              <a:effectLst/>
              <a:latin typeface="Segoe UI Semilight" panose="020B0402040204020203" pitchFamily="34" charset="0"/>
              <a:ea typeface="+mn-ea"/>
              <a:cs typeface="Segoe UI Semilight" panose="020B0402040204020203" pitchFamily="34" charset="0"/>
            </a:endParaRPr>
          </a:p>
          <a:p>
            <a:pPr>
              <a:defRPr sz="900" b="1">
                <a:effectLst/>
                <a:latin typeface="Segoe UI Semilight" panose="020B0402040204020203" pitchFamily="34" charset="0"/>
                <a:cs typeface="Segoe UI Semilight" panose="020B0402040204020203" pitchFamily="34" charset="0"/>
              </a:defRPr>
            </a:pPr>
            <a:r>
              <a:t>Escenarios de uso comunes:</a:t>
            </a:r>
          </a:p>
          <a:p>
            <a:pPr marL="171450" indent="-171450">
              <a:buFont typeface="Arial" panose="020B0604020202020204" pitchFamily="34" charset="0"/>
              <a:buChar char="•"/>
              <a:defRPr sz="900">
                <a:effectLst/>
                <a:latin typeface="Segoe UI Semilight" panose="020B0402040204020203" pitchFamily="34" charset="0"/>
                <a:cs typeface="Segoe UI Semilight" panose="020B0402040204020203" pitchFamily="34" charset="0"/>
              </a:defRPr>
            </a:pPr>
            <a:r>
              <a:t>Los ejemplos de servicios de Microsoft SaaS incluyen Microsoft Office 365, Skype y Microsoft Dynamics CRM Online.</a:t>
            </a:r>
          </a:p>
          <a:p>
            <a:endParaRPr sz="900">
              <a:latin typeface="Segoe UI Semilight" panose="020B0402040204020203" pitchFamily="34" charset="0"/>
              <a:cs typeface="Segoe UI Semilight" panose="020B0402040204020203" pitchFamily="34" charset="0"/>
            </a:endParaRPr>
          </a:p>
          <a:p>
            <a:pPr>
              <a:defRPr sz="900"/>
            </a:pPr>
            <a:r>
              <a:rPr>
                <a:effectLst/>
                <a:latin typeface="Segoe UI Semilight" panose="020B0402040204020203" pitchFamily="34" charset="0"/>
                <a:cs typeface="Segoe UI Semilight" panose="020B0402040204020203" pitchFamily="34" charset="0"/>
              </a:rPr>
              <a:t>Para obtener más información sobre SaaS, visite </a:t>
            </a:r>
            <a:r>
              <a:rPr u="sng"/>
              <a:t>https://azure.microsoft.com/es-es/overview/what-is-saas/.</a:t>
            </a:r>
          </a:p>
          <a:p>
            <a:endParaRPr sz="900" u="sng">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a:p>
        </p:txBody>
      </p:sp>
    </p:spTree>
    <p:extLst>
      <p:ext uri="{BB962C8B-B14F-4D97-AF65-F5344CB8AC3E}">
        <p14:creationId xmlns:p14="http://schemas.microsoft.com/office/powerpoint/2010/main" val="270912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552afcb7c_2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1e552afcb7c_2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pPr>
            <a:endParaRPr sz="900"/>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a:p>
        </p:txBody>
      </p:sp>
    </p:spTree>
    <p:extLst>
      <p:ext uri="{BB962C8B-B14F-4D97-AF65-F5344CB8AC3E}">
        <p14:creationId xmlns:p14="http://schemas.microsoft.com/office/powerpoint/2010/main" val="3141691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WWL recomienda que se complete el sondeo para cada 7-10 diapositivas y preferentemente al final de cada sección. Esto ayuda a dividir las clases y aporta interactividad, especialmente en clases remotas.</a:t>
            </a:r>
          </a:p>
          <a:p>
            <a:endParaRPr/>
          </a:p>
          <a:p>
            <a:pPr marL="0" marR="0" lvl="0" indent="0" algn="l" defTabSz="932742" rtl="0" eaLnBrk="1" fontAlgn="auto" latinLnBrk="0" hangingPunct="1">
              <a:lnSpc>
                <a:spcPct val="90000"/>
              </a:lnSpc>
              <a:spcBef>
                <a:spcPts val="0"/>
              </a:spcBef>
              <a:spcAft>
                <a:spcPts val="340"/>
              </a:spcAft>
              <a:buClrTx/>
              <a:buSzTx/>
              <a:buFontTx/>
              <a:buNone/>
              <a:tabLst/>
              <a:defRPr sz="1800">
                <a:effectLst/>
                <a:latin typeface="Calibri" panose="020F0502020204030204" pitchFamily="34" charset="0"/>
                <a:ea typeface="Times New Roman" panose="02020603050405020304" pitchFamily="18" charset="0"/>
              </a:defRPr>
            </a:pPr>
            <a:r>
              <a:t>Para promover la interactividad, WWL sugiere el uso de Mentimeter, Kahoot o una tecnología de sondeo similar. No dude en ajustar esta diapositiva según sea necesario y rellenarla con las instrucciones basadas en la herramienta de sondeo que elija.</a:t>
            </a:r>
          </a:p>
          <a:p>
            <a:pPr marL="0" marR="0" lvl="0" indent="0" algn="l" defTabSz="932742" rtl="0" eaLnBrk="1" fontAlgn="auto" latinLnBrk="0" hangingPunct="1">
              <a:lnSpc>
                <a:spcPct val="90000"/>
              </a:lnSpc>
              <a:spcBef>
                <a:spcPts val="0"/>
              </a:spcBef>
              <a:spcAft>
                <a:spcPts val="340"/>
              </a:spcAft>
              <a:buClrTx/>
              <a:buSzTx/>
              <a:buFontTx/>
              <a:buNone/>
              <a:tabLst/>
            </a:pPr>
            <a:endParaRPr sz="1800" b="0">
              <a:effectLst/>
              <a:latin typeface="Calibri" panose="020F0502020204030204" pitchFamily="34" charset="0"/>
              <a:ea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sz="1800">
                <a:effectLst/>
                <a:latin typeface="Calibri" panose="020F0502020204030204" pitchFamily="34" charset="0"/>
                <a:ea typeface="Calibri" panose="020F0502020204030204" pitchFamily="34" charset="0"/>
              </a:defRPr>
            </a:pPr>
            <a:r>
              <a:t>https://docs.microsoft.com/learn/modules/describe-cloud-compute/7-knowledge-check</a:t>
            </a:r>
          </a:p>
          <a:p>
            <a:pPr marL="0" marR="0" lvl="0" indent="0" algn="l" defTabSz="932742" rtl="0" eaLnBrk="1" fontAlgn="auto" latinLnBrk="0" hangingPunct="1">
              <a:lnSpc>
                <a:spcPct val="90000"/>
              </a:lnSpc>
              <a:spcBef>
                <a:spcPts val="0"/>
              </a:spcBef>
              <a:spcAft>
                <a:spcPts val="340"/>
              </a:spcAft>
              <a:buClrTx/>
              <a:buSzTx/>
              <a:buFontTx/>
              <a:buNone/>
              <a:tabLst/>
              <a:defRPr sz="1800">
                <a:effectLst/>
                <a:latin typeface="Calibri" panose="020F0502020204030204" pitchFamily="34" charset="0"/>
                <a:ea typeface="Calibri" panose="020F0502020204030204" pitchFamily="34" charset="0"/>
              </a:defRPr>
            </a:pPr>
            <a:r>
              <a:t>https://docs.microsoft.com/learn/modules/describe-benefits-use-cloud-services/6-knowledge-check</a:t>
            </a:r>
          </a:p>
          <a:p>
            <a:pPr marL="0" marR="0" lvl="0" indent="0" algn="l" defTabSz="932742" rtl="0" eaLnBrk="1" fontAlgn="auto" latinLnBrk="0" hangingPunct="1">
              <a:lnSpc>
                <a:spcPct val="90000"/>
              </a:lnSpc>
              <a:spcBef>
                <a:spcPts val="0"/>
              </a:spcBef>
              <a:spcAft>
                <a:spcPts val="340"/>
              </a:spcAft>
              <a:buClrTx/>
              <a:buSzTx/>
              <a:buFontTx/>
              <a:buNone/>
              <a:tabLst/>
              <a:defRPr sz="1800">
                <a:effectLst/>
                <a:latin typeface="Calibri" panose="020F0502020204030204" pitchFamily="34" charset="0"/>
                <a:ea typeface="Calibri" panose="020F0502020204030204" pitchFamily="34" charset="0"/>
              </a:defRPr>
            </a:pPr>
            <a:r>
              <a:t>https://docs.microsoft.com/learn/modules/describe-cloud-service-types/5-knowledge-check</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22</a:t>
            </a:fld>
            <a:endParaRPr lang="en-US"/>
          </a:p>
        </p:txBody>
      </p:sp>
    </p:spTree>
    <p:extLst>
      <p:ext uri="{BB962C8B-B14F-4D97-AF65-F5344CB8AC3E}">
        <p14:creationId xmlns:p14="http://schemas.microsoft.com/office/powerpoint/2010/main" val="221477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https://docs.microsoft.com/learn/modules/describe-core-architectural-components-of-azure/1-introduction</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23</a:t>
            </a:fld>
            <a:endParaRPr lang="en-US"/>
          </a:p>
        </p:txBody>
      </p:sp>
    </p:spTree>
    <p:extLst>
      <p:ext uri="{BB962C8B-B14F-4D97-AF65-F5344CB8AC3E}">
        <p14:creationId xmlns:p14="http://schemas.microsoft.com/office/powerpoint/2010/main" val="1180244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https://docs.microsoft.com/learn/modules/describe-core-architectural-components-of-azure/1-introduction</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2749032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defRPr sz="2400">
                <a:latin typeface="Segoe UI Semilight"/>
                <a:cs typeface="Segoe UI Semilight"/>
              </a:defRPr>
            </a:pPr>
            <a:r>
              <a:t>https://docs.microsoft.com/es-es/learn/modules/describe-core-architectural-components-of-azure/5-describe-azure-physical-infrastructure</a:t>
            </a:r>
          </a:p>
          <a:p>
            <a:pPr marL="0" indent="0">
              <a:buFont typeface="Arial" panose="020B0604020202020204" pitchFamily="34" charset="0"/>
              <a:buNone/>
            </a:pPr>
            <a:endParaRPr sz="2400">
              <a:latin typeface="Segoe UI Semilight"/>
              <a:cs typeface="Segoe UI Semilight"/>
            </a:endParaRPr>
          </a:p>
          <a:p>
            <a:pPr marL="225425" indent="-225425">
              <a:buFont typeface="Arial" panose="020B0604020202020204" pitchFamily="34" charset="0"/>
              <a:buChar char="•"/>
              <a:defRPr sz="2400">
                <a:latin typeface="Segoe UI Semilight"/>
                <a:cs typeface="Segoe UI Semilight"/>
              </a:defRPr>
            </a:pPr>
            <a:r>
              <a:t>Una región representa una colección de centros de datos.</a:t>
            </a:r>
            <a:endParaRPr sz="2400"/>
          </a:p>
          <a:p>
            <a:pPr marL="225425" indent="-225425">
              <a:buFont typeface="Arial" panose="020B0604020202020204" pitchFamily="34" charset="0"/>
              <a:buChar char="•"/>
              <a:defRPr sz="2400"/>
            </a:pPr>
            <a:r>
              <a:t>Proporcione flexibilidad y capacidad de adaptación.</a:t>
            </a:r>
          </a:p>
          <a:p>
            <a:pPr marL="225425" indent="-225425">
              <a:buFont typeface="Arial" panose="020B0604020202020204" pitchFamily="34" charset="0"/>
              <a:buChar char="•"/>
              <a:defRPr sz="2400"/>
            </a:pPr>
            <a:r>
              <a:t>Conserve la residencia de datos.</a:t>
            </a:r>
          </a:p>
          <a:p>
            <a:pPr marL="225425" indent="-225425">
              <a:buFont typeface="Arial" panose="020B0604020202020204" pitchFamily="34" charset="0"/>
              <a:buChar char="•"/>
              <a:defRPr sz="2400"/>
            </a:pPr>
            <a:r>
              <a:t>Seleccione regiones cercanas a sus usuarios.</a:t>
            </a:r>
          </a:p>
          <a:p>
            <a:pPr marL="225425" indent="-225425">
              <a:buFont typeface="Arial" panose="020B0604020202020204" pitchFamily="34" charset="0"/>
              <a:buChar char="•"/>
              <a:defRPr sz="2400">
                <a:latin typeface="Segoe UI Semilight"/>
                <a:cs typeface="Segoe UI Semilight"/>
              </a:defRPr>
            </a:pPr>
            <a:r>
              <a:t>Tenga en cuenta la disponibilidad de implementación de la región.</a:t>
            </a:r>
            <a:endParaRPr sz="2400"/>
          </a:p>
          <a:p>
            <a:pPr marL="225425" indent="-225425">
              <a:buFont typeface="Arial" panose="020B0604020202020204" pitchFamily="34" charset="0"/>
              <a:buChar char="•"/>
              <a:defRPr sz="2400">
                <a:latin typeface="Segoe UI Semilight"/>
                <a:cs typeface="Segoe UI Semilight"/>
              </a:defRPr>
            </a:pPr>
            <a:r>
              <a:t>Hay servicios globales que son independientes de la región.</a:t>
            </a:r>
          </a:p>
          <a:p>
            <a:endParaRPr sz="900" b="0" i="0" u="none" strike="noStrike" kern="1200">
              <a:solidFill>
                <a:schemeClr val="tx1"/>
              </a:solidFill>
              <a:effectLst/>
              <a:latin typeface="Segoe UI Light" pitchFamily="34" charset="0"/>
              <a:ea typeface="+mn-ea"/>
              <a:cs typeface="+mn-cs"/>
            </a:endParaRPr>
          </a:p>
          <a:p>
            <a:pPr>
              <a:defRPr sz="900"/>
            </a:pPr>
            <a:r>
              <a:rPr>
                <a:effectLst/>
              </a:rPr>
              <a:t>Hay una lista de regiones y sus ubicaciones disponible en </a:t>
            </a:r>
            <a:r>
              <a:rPr u="sng"/>
              <a:t>https://azure.microsoft.com/es-es/global-infrastructure/locations/</a:t>
            </a:r>
          </a:p>
          <a:p>
            <a:endParaRPr sz="900" u="sng"/>
          </a:p>
          <a:p>
            <a:pPr>
              <a:defRPr sz="900" b="1">
                <a:effectLst/>
              </a:defRPr>
            </a:pPr>
            <a:r>
              <a:t>Nota de pedido de contenidos de Learn y SkillPipe:</a:t>
            </a:r>
          </a:p>
          <a:p>
            <a:pPr marL="171450" indent="-171450">
              <a:buFont typeface="Arial" panose="020B0604020202020204" pitchFamily="34" charset="0"/>
              <a:buChar char="•"/>
              <a:defRPr sz="900">
                <a:effectLst/>
              </a:defRPr>
            </a:pPr>
            <a:r>
              <a:t>Diapositivas 6-10</a:t>
            </a:r>
          </a:p>
          <a:p>
            <a:pPr marL="0" indent="0">
              <a:buFont typeface="Arial" panose="020B0604020202020204" pitchFamily="34" charset="0"/>
              <a:buNone/>
              <a:defRPr sz="900">
                <a:effectLst/>
              </a:defRPr>
            </a:pPr>
            <a:r>
              <a:t>https://docs.microsoft.com/es-es/learn/modules/azure-architecture-fundamentals/regions-availability-zones</a:t>
            </a:r>
            <a:endParaRPr sz="900" u="sng"/>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25</a:t>
            </a:fld>
            <a:endParaRPr lang="en-US"/>
          </a:p>
        </p:txBody>
      </p:sp>
    </p:spTree>
    <p:extLst>
      <p:ext uri="{BB962C8B-B14F-4D97-AF65-F5344CB8AC3E}">
        <p14:creationId xmlns:p14="http://schemas.microsoft.com/office/powerpoint/2010/main" val="1953405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sz="2800">
                <a:latin typeface="Segoe UI Semilight"/>
                <a:cs typeface="Segoe UI Semilight"/>
              </a:defRPr>
            </a:pPr>
            <a:r>
              <a:t>https://docs.microsoft.com/learn/modules/describe-core-architectural-components-of-azure/5-describe-azure-physical-infrastructure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pPr>
            <a:endParaRPr sz="2800">
              <a:latin typeface="Segoe UI Semilight"/>
              <a:cs typeface="Segoe UI Semilight"/>
            </a:endParaRPr>
          </a:p>
          <a:p>
            <a:pPr marL="0" indent="0">
              <a:buFont typeface="Arial" panose="020B0604020202020204" pitchFamily="34" charset="0"/>
              <a:buNone/>
            </a:pPr>
            <a:endParaRPr sz="2800"/>
          </a:p>
          <a:p>
            <a:pPr marL="457200" indent="-457200">
              <a:buFont typeface="Arial" panose="020B0604020202020204" pitchFamily="34" charset="0"/>
              <a:buChar char="•"/>
              <a:defRPr sz="2800"/>
            </a:pPr>
            <a:r>
              <a:t>Ubicaciones separadas físicamente dentro de una región de Azure.</a:t>
            </a:r>
          </a:p>
          <a:p>
            <a:pPr marL="457200" indent="-457200">
              <a:buFont typeface="Arial" panose="020B0604020202020204" pitchFamily="34" charset="0"/>
              <a:buChar char="•"/>
              <a:defRPr sz="2800"/>
            </a:pPr>
            <a:r>
              <a:t>Lleva los conjuntos de disponibilidad al siguiente nivel</a:t>
            </a:r>
          </a:p>
          <a:p>
            <a:pPr marL="457200" indent="-457200">
              <a:buFont typeface="Arial" panose="020B0604020202020204" pitchFamily="34" charset="0"/>
              <a:buChar char="•"/>
              <a:defRPr sz="2800"/>
            </a:pPr>
            <a:r>
              <a:t>Incluye uno o más centros de datos, equipados con redes, alimentación y refrigeración independientes.</a:t>
            </a:r>
          </a:p>
          <a:p>
            <a:pPr marL="457200" indent="-457200">
              <a:buFont typeface="Arial" panose="020B0604020202020204" pitchFamily="34" charset="0"/>
              <a:buChar char="•"/>
              <a:defRPr sz="2800"/>
            </a:pPr>
            <a:r>
              <a:t>Actúa como límite de aislamiento.</a:t>
            </a:r>
          </a:p>
          <a:p>
            <a:pPr marL="457200" indent="-457200">
              <a:buFont typeface="Arial" panose="020B0604020202020204" pitchFamily="34" charset="0"/>
              <a:buChar char="•"/>
              <a:defRPr sz="2800"/>
            </a:pPr>
            <a:r>
              <a:t>Si una zona de disponibilidad deja de funcionar, la otra continúa trabajando.</a:t>
            </a:r>
            <a:endParaRPr sz="2800" b="1"/>
          </a:p>
          <a:p>
            <a:endParaRPr sz="900" b="0" i="0" u="none" strike="noStrike" kern="1200">
              <a:solidFill>
                <a:schemeClr val="tx1"/>
              </a:solidFill>
              <a:effectLst/>
              <a:latin typeface="Segoe UI Light" pitchFamily="34" charset="0"/>
              <a:ea typeface="+mn-ea"/>
              <a:cs typeface="+mn-cs"/>
            </a:endParaRPr>
          </a:p>
          <a:p>
            <a:endParaRPr sz="900" b="0" i="0" u="none" strike="noStrike" kern="1200">
              <a:solidFill>
                <a:schemeClr val="tx1"/>
              </a:solidFill>
              <a:effectLst/>
              <a:latin typeface="Segoe UI Light" pitchFamily="34" charset="0"/>
              <a:ea typeface="+mn-ea"/>
              <a:cs typeface="+mn-cs"/>
            </a:endParaRPr>
          </a:p>
          <a:p>
            <a:pPr>
              <a:defRPr sz="900"/>
            </a:pPr>
            <a:r>
              <a:rPr>
                <a:effectLst/>
              </a:rPr>
              <a:t>Encontrará más detalles sobre Availability Zones en Azure en </a:t>
            </a:r>
            <a:r>
              <a:rPr u="sng"/>
              <a:t>https://docs.microsoft.com/es-es/azure/availability-zones/az-overview</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sz="900">
                <a:latin typeface="Segoe UI Semilight"/>
                <a:cs typeface="Segoe UI Semilight"/>
              </a:defRPr>
            </a:pPr>
            <a:r>
              <a:t>https://docs.microsoft.com/learn/modules/describe-core-architectural-components-of-azure/5-describe-azure-physical-infrastructure</a:t>
            </a:r>
          </a:p>
          <a:p>
            <a:pPr marL="0" indent="0">
              <a:buFont typeface="Arial" panose="020B0604020202020204" pitchFamily="34" charset="0"/>
              <a:buNone/>
            </a:pPr>
            <a:endParaRPr sz="900"/>
          </a:p>
          <a:p>
            <a:pPr marL="290195" indent="-290195">
              <a:buFont typeface="Arial" panose="020B0604020202020204" pitchFamily="34" charset="0"/>
              <a:buChar char="•"/>
              <a:defRPr sz="900"/>
            </a:pPr>
            <a:r>
              <a:t>Cada región de Azure está emparejada con otra región.</a:t>
            </a:r>
          </a:p>
          <a:p>
            <a:pPr marL="290195" indent="-290195">
              <a:buFont typeface="Arial" panose="020B0604020202020204" pitchFamily="34" charset="0"/>
              <a:buChar char="•"/>
              <a:defRPr sz="900"/>
            </a:pPr>
            <a:r>
              <a:t>Azure prefiere al menos 500 km (aproximadamente) de separación entre centros de datos en un par regional.</a:t>
            </a:r>
          </a:p>
          <a:p>
            <a:pPr marL="290195" indent="-290195">
              <a:buFont typeface="Arial" panose="020B0604020202020204" pitchFamily="34" charset="0"/>
              <a:buChar char="•"/>
              <a:defRPr sz="900"/>
            </a:pPr>
            <a:r>
              <a:t>Algunos servicios proporcionan replicación automática a la región emparejada.</a:t>
            </a:r>
          </a:p>
          <a:p>
            <a:pPr marL="290195" indent="-290195">
              <a:buFont typeface="Arial" panose="020B0604020202020204" pitchFamily="34" charset="0"/>
              <a:buChar char="•"/>
              <a:defRPr sz="900"/>
            </a:pPr>
            <a:r>
              <a:t>En una interrupción, se prioriza la recuperación de una región de cada par.</a:t>
            </a:r>
          </a:p>
          <a:p>
            <a:pPr marL="290195" indent="-290195">
              <a:buFont typeface="Arial" panose="020B0604020202020204" pitchFamily="34" charset="0"/>
              <a:buChar char="•"/>
              <a:defRPr sz="900"/>
            </a:pPr>
            <a:r>
              <a:t>Las actualizaciones del sistema de Azure se implementan en regiones emparejadas secuencialmente (no al mismo tiempo).</a:t>
            </a:r>
          </a:p>
          <a:p>
            <a:endParaRPr sz="900"/>
          </a:p>
          <a:p>
            <a:pPr>
              <a:defRPr sz="900"/>
            </a:pPr>
            <a:r>
              <a:t>Lista de geografías, regiones, pares de regiones y otros detalles: https://azure.microsoft.com/es-es/global-infrastructure/geographies/</a:t>
            </a:r>
          </a:p>
          <a:p>
            <a:pPr>
              <a:defRPr sz="900"/>
            </a:pPr>
            <a:r>
              <a:t>Hay una lista completa de pares de regiones disponible en </a:t>
            </a:r>
            <a:r>
              <a:rPr u="sng"/>
              <a:t>https://docs.microsoft.com/es-es/azure/best-practices-availability-paired-regions#what-are-paired-regions</a:t>
            </a:r>
          </a:p>
          <a:p>
            <a:endParaRPr sz="900" u="sng"/>
          </a:p>
          <a:p>
            <a:endParaRPr sz="900" u="sng"/>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27</a:t>
            </a:fld>
            <a:endParaRPr lang="en-US"/>
          </a:p>
        </p:txBody>
      </p:sp>
    </p:spTree>
    <p:extLst>
      <p:ext uri="{BB962C8B-B14F-4D97-AF65-F5344CB8AC3E}">
        <p14:creationId xmlns:p14="http://schemas.microsoft.com/office/powerpoint/2010/main" val="154814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latin typeface="Segoe UI Semilight"/>
                <a:cs typeface="Segoe UI Semilight"/>
              </a:defRPr>
            </a:pPr>
            <a:r>
              <a:t>https://docs.microsoft.com/learn/modules/describe-core-architectural-components-of-azure/5-describe-azure-physical-infrastructure</a:t>
            </a: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sz="900">
                <a:effectLst/>
              </a:defRPr>
            </a:pPr>
            <a:r>
              <a:rPr b="1"/>
              <a:t>Azure Government </a:t>
            </a:r>
            <a:r>
              <a:t>- https://azure.microsoft.com/es-es/global-infrastructure/government/</a:t>
            </a:r>
          </a:p>
          <a:p>
            <a:pPr marL="0" marR="0" lvl="0" indent="0" algn="l" defTabSz="914367" rtl="0" eaLnBrk="1" fontAlgn="auto" latinLnBrk="0" hangingPunct="1">
              <a:lnSpc>
                <a:spcPct val="90000"/>
              </a:lnSpc>
              <a:spcBef>
                <a:spcPts val="0"/>
              </a:spcBef>
              <a:spcAft>
                <a:spcPts val="333"/>
              </a:spcAft>
              <a:buClrTx/>
              <a:buSzTx/>
              <a:buFontTx/>
              <a:buNone/>
              <a:tabLst/>
            </a:pPr>
            <a:endParaRPr sz="900" b="1"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28</a:t>
            </a:fld>
            <a:endParaRPr lang="en-US"/>
          </a:p>
        </p:txBody>
      </p:sp>
    </p:spTree>
    <p:extLst>
      <p:ext uri="{BB962C8B-B14F-4D97-AF65-F5344CB8AC3E}">
        <p14:creationId xmlns:p14="http://schemas.microsoft.com/office/powerpoint/2010/main" val="1105982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latin typeface="Segoe UI Semilight"/>
                <a:cs typeface="Segoe UI Semilight"/>
              </a:defRPr>
            </a:pPr>
            <a:r>
              <a:t>https://docs.microsoft.com/learn/modules/describe-core-architectural-components-of-azure/5-describe-azure-physical-infrastructure</a:t>
            </a:r>
          </a:p>
          <a:p>
            <a:endParaRPr sz="900" b="1" i="0" u="none" strike="noStrike" kern="1200">
              <a:solidFill>
                <a:schemeClr val="tx1"/>
              </a:solidFill>
              <a:effectLst/>
              <a:latin typeface="Segoe UI Light" pitchFamily="34" charset="0"/>
              <a:ea typeface="+mn-ea"/>
              <a:cs typeface="+mn-cs"/>
            </a:endParaRPr>
          </a:p>
          <a:p>
            <a:pPr>
              <a:defRPr sz="900">
                <a:effectLst/>
              </a:defRPr>
            </a:pPr>
            <a:r>
              <a:rPr b="1"/>
              <a:t>Azure China 21Vianet</a:t>
            </a:r>
            <a:r>
              <a:t>: https://docs.microsoft.com/es-es/azure/china/</a:t>
            </a: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29</a:t>
            </a:fld>
            <a:endParaRPr lang="en-US"/>
          </a:p>
        </p:txBody>
      </p:sp>
    </p:spTree>
    <p:extLst>
      <p:ext uri="{BB962C8B-B14F-4D97-AF65-F5344CB8AC3E}">
        <p14:creationId xmlns:p14="http://schemas.microsoft.com/office/powerpoint/2010/main" val="3729529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t>https://docs.microsoft.com/learn/modules/describe-core-architectural-components-of-azure/6-describe-azure-management-infrastructure</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30</a:t>
            </a:fld>
            <a:endParaRPr lang="en-US"/>
          </a:p>
        </p:txBody>
      </p:sp>
    </p:spTree>
    <p:extLst>
      <p:ext uri="{BB962C8B-B14F-4D97-AF65-F5344CB8AC3E}">
        <p14:creationId xmlns:p14="http://schemas.microsoft.com/office/powerpoint/2010/main" val="2348979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sz="1800"/>
            </a:pPr>
            <a:r>
              <a:t>https://docs.microsoft.com/learn/modules/describe-core-architectural-components-of-azure/6-describe-azure-management-infrastructure</a:t>
            </a:r>
          </a:p>
          <a:p>
            <a:pPr marL="0" indent="0">
              <a:buFont typeface="Arial" panose="020B0604020202020204" pitchFamily="34" charset="0"/>
              <a:buNone/>
            </a:pPr>
            <a:endParaRPr sz="1800"/>
          </a:p>
          <a:p>
            <a:pPr marL="287338" indent="-287338">
              <a:buFont typeface="Arial" panose="020B0604020202020204" pitchFamily="34" charset="0"/>
              <a:buChar char="•"/>
              <a:defRPr sz="1800"/>
            </a:pPr>
            <a:r>
              <a:t>Contenedores de múltiples recursos que comparten el mismo ciclo de vida.</a:t>
            </a:r>
          </a:p>
          <a:p>
            <a:pPr marL="287338" indent="-287338">
              <a:buFont typeface="Arial" panose="020B0604020202020204" pitchFamily="34" charset="0"/>
              <a:buChar char="•"/>
              <a:defRPr sz="1800"/>
            </a:pPr>
            <a:r>
              <a:t>Agrega recursos en una sola unidad manejable.</a:t>
            </a:r>
          </a:p>
          <a:p>
            <a:pPr marL="287338" indent="-287338">
              <a:buFont typeface="Arial" panose="020B0604020202020204" pitchFamily="34" charset="0"/>
              <a:buChar char="•"/>
              <a:defRPr sz="1800"/>
            </a:pPr>
            <a:r>
              <a:t>Todos los recursos de Azure deben existir en un grupo de recursos (solo uno).</a:t>
            </a:r>
          </a:p>
          <a:p>
            <a:pPr marL="287338" indent="-287338">
              <a:buFont typeface="Arial" panose="020B0604020202020204" pitchFamily="34" charset="0"/>
              <a:buChar char="•"/>
              <a:defRPr sz="1800"/>
            </a:pPr>
            <a:r>
              <a:t>Protegidos en el nivel del grupo de recursos </a:t>
            </a:r>
            <a:br>
              <a:rPr lang="en-US" sz="1800" dirty="0"/>
            </a:br>
            <a:r>
              <a:t>(o del recurso) mediante el control de acceso basado en roles (RBAC).</a:t>
            </a:r>
          </a:p>
          <a:p>
            <a:pPr marL="0" marR="0" lvl="0" indent="0" algn="l" defTabSz="914367" rtl="0" eaLnBrk="1" fontAlgn="auto" latinLnBrk="0" hangingPunct="1">
              <a:lnSpc>
                <a:spcPct val="90000"/>
              </a:lnSpc>
              <a:spcBef>
                <a:spcPts val="0"/>
              </a:spcBef>
              <a:spcAft>
                <a:spcPts val="333"/>
              </a:spcAft>
              <a:buClrTx/>
              <a:buSzTx/>
              <a:buFontTx/>
              <a:buNone/>
              <a:tabLst/>
            </a:pPr>
            <a:endParaRPr sz="900"/>
          </a:p>
          <a:p>
            <a:pPr marL="0" marR="0" lvl="0" indent="0" algn="l" defTabSz="914367" rtl="0" eaLnBrk="1" fontAlgn="auto" latinLnBrk="0" hangingPunct="1">
              <a:lnSpc>
                <a:spcPct val="90000"/>
              </a:lnSpc>
              <a:spcBef>
                <a:spcPts val="0"/>
              </a:spcBef>
              <a:spcAft>
                <a:spcPts val="333"/>
              </a:spcAft>
              <a:buClrTx/>
              <a:buSzTx/>
              <a:buFontTx/>
              <a:buNone/>
              <a:tabLst/>
            </a:pPr>
            <a:endParaRPr sz="900"/>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31</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pPr>
            <a:r>
              <a:t>https://docs.microsoft.com/learn/modules/describe-core-architectural-components-of-azure/6-describe-azure-management-infrastructure</a:t>
            </a:r>
          </a:p>
          <a:p>
            <a:pPr marL="0" marR="0" lvl="0" indent="0" algn="l" defTabSz="914367" rtl="0" eaLnBrk="1" fontAlgn="auto" latinLnBrk="0" hangingPunct="1">
              <a:lnSpc>
                <a:spcPct val="90000"/>
              </a:lnSpc>
              <a:spcBef>
                <a:spcPts val="0"/>
              </a:spcBef>
              <a:spcAft>
                <a:spcPts val="333"/>
              </a:spcAft>
              <a:buClrTx/>
              <a:buSzTx/>
              <a:buFontTx/>
              <a:buNone/>
              <a:tabLst/>
            </a:pPr>
            <a:endParaRPr sz="900"/>
          </a:p>
          <a:p>
            <a:pPr marL="0" marR="0" lvl="0" indent="0" algn="l" defTabSz="914367" rtl="0" eaLnBrk="1" fontAlgn="auto" latinLnBrk="0" hangingPunct="1">
              <a:lnSpc>
                <a:spcPct val="90000"/>
              </a:lnSpc>
              <a:spcBef>
                <a:spcPts val="0"/>
              </a:spcBef>
              <a:spcAft>
                <a:spcPts val="333"/>
              </a:spcAft>
              <a:buClrTx/>
              <a:buSzTx/>
              <a:buFontTx/>
              <a:buNone/>
              <a:tabLst/>
              <a:defRPr sz="900"/>
            </a:pPr>
            <a:r>
              <a:t>Una cuenta puede tener una o varias suscripciones.</a:t>
            </a:r>
          </a:p>
          <a:p>
            <a:pPr marL="0" marR="0" lvl="0" indent="0" algn="l" defTabSz="914367" rtl="0" eaLnBrk="1" fontAlgn="auto" latinLnBrk="0" hangingPunct="1">
              <a:lnSpc>
                <a:spcPct val="90000"/>
              </a:lnSpc>
              <a:spcBef>
                <a:spcPts val="0"/>
              </a:spcBef>
              <a:spcAft>
                <a:spcPts val="333"/>
              </a:spcAft>
              <a:buClrTx/>
              <a:buSzTx/>
              <a:buFontTx/>
              <a:buNone/>
              <a:tabLst/>
            </a:pPr>
            <a:endParaRPr sz="90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pPr>
            <a:r>
              <a:rPr sz="900">
                <a:effectLst/>
              </a:rPr>
              <a:t>Ofertas de suscripción de Azure: </a:t>
            </a:r>
            <a:r>
              <a:rPr u="sng"/>
              <a:t>https://azure.microsoft.com/es-es/support/legal/offer-details/</a:t>
            </a:r>
          </a:p>
          <a:p>
            <a:pPr marL="0" marR="0" lvl="0" indent="0" algn="l" defTabSz="914367" rtl="0" eaLnBrk="1" fontAlgn="auto" latinLnBrk="0" hangingPunct="1">
              <a:lnSpc>
                <a:spcPct val="90000"/>
              </a:lnSpc>
              <a:spcBef>
                <a:spcPts val="0"/>
              </a:spcBef>
              <a:spcAft>
                <a:spcPts val="333"/>
              </a:spcAft>
              <a:buClrTx/>
              <a:buSzTx/>
              <a:buFontTx/>
              <a:buNone/>
              <a:tabLst/>
            </a:pPr>
            <a:endParaRPr u="sng"/>
          </a:p>
          <a:p>
            <a:endParaRPr u="sng"/>
          </a:p>
          <a:p>
            <a:endParaRPr u="sng"/>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32</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2000"/>
            </a:pPr>
            <a:r>
              <a:t>https://docs.microsoft.com/learn/modules/describe-core-architectural-components-of-azure/6-describe-azure-management-infrastructure</a:t>
            </a:r>
          </a:p>
          <a:p>
            <a:endParaRPr sz="2000"/>
          </a:p>
          <a:p>
            <a:pPr>
              <a:defRPr sz="2000"/>
            </a:pPr>
            <a:r>
              <a:t>Los grupos de administración pueden incluir varias suscripciones de Azure.</a:t>
            </a:r>
          </a:p>
          <a:p>
            <a:pPr>
              <a:defRPr sz="2000"/>
            </a:pPr>
            <a:r>
              <a:t>Las suscripciones heredan las condiciones aplicadas al grupo de administración.</a:t>
            </a:r>
          </a:p>
          <a:p>
            <a:pPr>
              <a:defRPr sz="2000"/>
            </a:pPr>
            <a:r>
              <a:t>Se admiten 10 000 grupos de administración en un único directorio.</a:t>
            </a:r>
          </a:p>
          <a:p>
            <a:pPr>
              <a:defRPr sz="2000"/>
            </a:pPr>
            <a:r>
              <a:t>Un árbol de grupo de administración puede admitir hasta seis niveles de profundidad.</a:t>
            </a:r>
          </a:p>
          <a:p>
            <a:pPr marL="0" marR="0" lvl="0" indent="0" algn="l" defTabSz="914367" rtl="0" eaLnBrk="1" fontAlgn="auto" latinLnBrk="0" hangingPunct="1">
              <a:lnSpc>
                <a:spcPct val="90000"/>
              </a:lnSpc>
              <a:spcBef>
                <a:spcPts val="0"/>
              </a:spcBef>
              <a:spcAft>
                <a:spcPts val="333"/>
              </a:spcAft>
              <a:buClrTx/>
              <a:buSzTx/>
              <a:buFontTx/>
              <a:buNone/>
              <a:tabLst/>
            </a:pPr>
            <a:endParaRPr sz="800" b="1"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sz="800">
                <a:effectLst/>
              </a:defRPr>
            </a:pPr>
            <a:r>
              <a:rPr b="1"/>
              <a:t>Grupos de administración</a:t>
            </a:r>
            <a:r>
              <a:t>: </a:t>
            </a:r>
            <a:r>
              <a:rPr>
                <a:hlinkClick r:id="rId3">
                  <a:extLst>
                    <a:ext uri="{A12FA001-AC4F-418D-AE19-62706E023703}">
                      <ahyp:hlinkClr xmlns:ahyp="http://schemas.microsoft.com/office/drawing/2018/hyperlinkcolor" val="tx"/>
                    </a:ext>
                  </a:extLst>
                </a:hlinkClick>
              </a:rPr>
              <a:t>https://docs.microsoft.com/es-es/azure/governance/management-groups/</a:t>
            </a:r>
          </a:p>
          <a:p>
            <a:pPr marL="0" marR="0" lvl="0" indent="0" algn="l" defTabSz="914367" rtl="0" eaLnBrk="1" fontAlgn="auto" latinLnBrk="0" hangingPunct="1">
              <a:lnSpc>
                <a:spcPct val="90000"/>
              </a:lnSpc>
              <a:spcBef>
                <a:spcPts val="0"/>
              </a:spcBef>
              <a:spcAft>
                <a:spcPts val="333"/>
              </a:spcAft>
              <a:buClrTx/>
              <a:buSzTx/>
              <a:buFontTx/>
              <a:buNone/>
              <a:tabLst/>
            </a:pPr>
            <a:endParaRPr sz="800" b="0" i="0" u="none" strike="noStrike" kern="1200">
              <a:solidFill>
                <a:schemeClr val="tx1"/>
              </a:solidFill>
              <a:effectLst/>
              <a:latin typeface="Segoe UI Light" pitchFamily="34" charset="0"/>
              <a:ea typeface="+mn-ea"/>
              <a:cs typeface="+mn-cs"/>
              <a:hlinkClick r:id="" action="ppaction://noaction">
                <a:extLst>
                  <a:ext uri="{A12FA001-AC4F-418D-AE19-62706E023703}">
                    <ahyp:hlinkClr xmlns:ahyp="http://schemas.microsoft.com/office/drawing/2018/hyperlinkcolor" val="tx"/>
                  </a:ext>
                </a:extLst>
              </a:hlinkClick>
            </a:endParaRPr>
          </a:p>
          <a:p>
            <a:endParaRPr sz="800" b="0" i="0" u="none" strike="noStrike" kern="1200">
              <a:solidFill>
                <a:schemeClr val="tx1"/>
              </a:solidFill>
              <a:effectLst/>
              <a:latin typeface="Segoe UI Light" pitchFamily="34" charset="0"/>
              <a:ea typeface="+mn-ea"/>
              <a:cs typeface="+mn-cs"/>
              <a:hlinkClick r:id="" action="ppaction://noaction">
                <a:extLst>
                  <a:ext uri="{A12FA001-AC4F-418D-AE19-62706E023703}">
                    <ahyp:hlinkClr xmlns:ahyp="http://schemas.microsoft.com/office/drawing/2018/hyperlinkcolor" val="tx"/>
                  </a:ext>
                </a:extLst>
              </a:hlinkClick>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a:p>
        </p:txBody>
      </p:sp>
    </p:spTree>
    <p:extLst>
      <p:ext uri="{BB962C8B-B14F-4D97-AF65-F5344CB8AC3E}">
        <p14:creationId xmlns:p14="http://schemas.microsoft.com/office/powerpoint/2010/main" val="1833885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https://docs.microsoft.com/learn/modules/describe-core-architectural-components-of-azure/7-exercise-create-azure-resource/</a:t>
            </a:r>
          </a:p>
          <a:p>
            <a:endParaRPr/>
          </a:p>
          <a:p>
            <a:r>
              <a:t>Laboratorio para crear un recurso de Azure. Un componente clave de este laboratorio es darse cuenta de que, cuando se crea una máquina virtual, Azure crea automáticamente los componentes necesarios (red, almacenamiento, etc.) y los agrupa automáticamente en el mismo grupo de recursos.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34</a:t>
            </a:fld>
            <a:endParaRPr lang="en-US"/>
          </a:p>
        </p:txBody>
      </p:sp>
    </p:spTree>
    <p:extLst>
      <p:ext uri="{BB962C8B-B14F-4D97-AF65-F5344CB8AC3E}">
        <p14:creationId xmlns:p14="http://schemas.microsoft.com/office/powerpoint/2010/main" val="123467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https://docs.microsoft.com/learn/modules/describe-azure-compute-networking-services/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35</a:t>
            </a:fld>
            <a:endParaRPr lang="en-US"/>
          </a:p>
        </p:txBody>
      </p:sp>
    </p:spTree>
    <p:extLst>
      <p:ext uri="{BB962C8B-B14F-4D97-AF65-F5344CB8AC3E}">
        <p14:creationId xmlns:p14="http://schemas.microsoft.com/office/powerpoint/2010/main" val="926062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850">
                <a:latin typeface="Segoe UI Light"/>
                <a:cs typeface="Segoe UI Light"/>
              </a:defRPr>
            </a:pPr>
            <a:r>
              <a:t>https://docs.microsoft.com/learn/modules/describe-azure-compute-networking-services/1-introduction</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36</a:t>
            </a:fld>
            <a:endParaRPr lang="en-US"/>
          </a:p>
        </p:txBody>
      </p:sp>
    </p:spTree>
    <p:extLst>
      <p:ext uri="{BB962C8B-B14F-4D97-AF65-F5344CB8AC3E}">
        <p14:creationId xmlns:p14="http://schemas.microsoft.com/office/powerpoint/2010/main" val="1832305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https://azure.microsoft.com/products/category/compute/</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37</a:t>
            </a:fld>
            <a:endParaRPr lang="en-US"/>
          </a:p>
        </p:txBody>
      </p:sp>
    </p:spTree>
    <p:extLst>
      <p:ext uri="{BB962C8B-B14F-4D97-AF65-F5344CB8AC3E}">
        <p14:creationId xmlns:p14="http://schemas.microsoft.com/office/powerpoint/2010/main" val="1440849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800"/>
              </a:spcAft>
              <a:buFont typeface="Arial" panose="020B0604020202020204" pitchFamily="34" charset="0"/>
              <a:buNone/>
              <a:defRPr>
                <a:latin typeface="+mn-lt"/>
              </a:defRPr>
            </a:pPr>
            <a:r>
              <a:t>https://docs.microsoft.com/learn/modules/describe-azure-compute-networking-services/2-virtual-machines</a:t>
            </a:r>
          </a:p>
          <a:p>
            <a:pPr marL="0" indent="0">
              <a:spcBef>
                <a:spcPts val="0"/>
              </a:spcBef>
              <a:spcAft>
                <a:spcPts val="1800"/>
              </a:spcAft>
              <a:buFont typeface="Arial" panose="020B0604020202020204" pitchFamily="34" charset="0"/>
              <a:buNone/>
            </a:pPr>
            <a:endParaRPr>
              <a:latin typeface="+mn-lt"/>
            </a:endParaRPr>
          </a:p>
          <a:p>
            <a:pPr marL="342900" indent="-342900">
              <a:spcBef>
                <a:spcPts val="0"/>
              </a:spcBef>
              <a:spcAft>
                <a:spcPts val="1800"/>
              </a:spcAft>
              <a:buFont typeface="Arial" panose="020B0604020202020204" pitchFamily="34" charset="0"/>
              <a:buChar char="•"/>
              <a:defRPr>
                <a:latin typeface="+mn-lt"/>
              </a:defRPr>
            </a:pPr>
            <a:r>
              <a:t>Desarrollo y pruebas: las máquinas virtuales de Azure ofrecen una forma rápida y sencilla de crear un equipo con la configuración específica necesaria para codificar y probar una aplicación.</a:t>
            </a:r>
          </a:p>
          <a:p>
            <a:pPr marL="342900" indent="-342900">
              <a:spcBef>
                <a:spcPts val="0"/>
              </a:spcBef>
              <a:spcAft>
                <a:spcPts val="1800"/>
              </a:spcAft>
              <a:buFont typeface="Arial" panose="020B0604020202020204" pitchFamily="34" charset="0"/>
              <a:buChar char="•"/>
              <a:defRPr>
                <a:latin typeface="+mn-lt"/>
              </a:defRPr>
            </a:pPr>
            <a:r>
              <a:t>Aplicaciones en la nube: como la demanda de la aplicación puede fluctuar, tendría sentido desde el punto de vista económico ejecutarla en una máquina virtual en Azure. Paga por las máquinas virtuales adicionales cuando las necesite y las desactiva cuando ya no sean necesarias.</a:t>
            </a:r>
          </a:p>
          <a:p>
            <a:pPr marL="342900" indent="-342900">
              <a:spcBef>
                <a:spcPts val="0"/>
              </a:spcBef>
              <a:spcAft>
                <a:spcPts val="1800"/>
              </a:spcAft>
              <a:buFont typeface="Arial" panose="020B0604020202020204" pitchFamily="34" charset="0"/>
              <a:buChar char="•"/>
              <a:defRPr>
                <a:latin typeface="+mn-lt"/>
              </a:defRPr>
            </a:pPr>
            <a:r>
              <a:t>Centro de datos ampliado: las máquinas virtuales de una red virtual de Azure se pueden conectar fácilmente a la red de su organización.</a:t>
            </a:r>
            <a:endParaRPr>
              <a:latin typeface="+mn-lt"/>
            </a:endParaRPr>
          </a:p>
          <a:p>
            <a:endParaRPr sz="882" b="1" kern="1200">
              <a:solidFill>
                <a:schemeClr val="tx1"/>
              </a:solidFill>
              <a:effectLst/>
              <a:latin typeface="Segoe UI Light" pitchFamily="34" charset="0"/>
              <a:ea typeface="+mn-ea"/>
              <a:cs typeface="+mn-cs"/>
            </a:endParaRPr>
          </a:p>
          <a:p>
            <a:pPr>
              <a:defRPr>
                <a:effectLst/>
              </a:defRPr>
            </a:pPr>
            <a:r>
              <a:rPr b="1"/>
              <a:t>Máquinas virtuales de Azure: </a:t>
            </a:r>
            <a:r>
              <a:t>https://azure.microsoft.com/es-es/services/virtual-machines/</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800"/>
              </a:spcAft>
              <a:buFont typeface="Arial" panose="020B0604020202020204" pitchFamily="34" charset="0"/>
              <a:buNone/>
              <a:defRPr>
                <a:latin typeface="+mn-lt"/>
              </a:defRPr>
            </a:pPr>
            <a:r>
              <a:t>https://docs.microsoft.com/learn/modules/describe-azure-compute-networking-services/2-virtual-machines</a:t>
            </a:r>
          </a:p>
          <a:p>
            <a:pPr marL="0" indent="0">
              <a:spcBef>
                <a:spcPts val="0"/>
              </a:spcBef>
              <a:spcAft>
                <a:spcPts val="1800"/>
              </a:spcAft>
              <a:buFont typeface="Arial" panose="020B0604020202020204" pitchFamily="34" charset="0"/>
              <a:buNone/>
            </a:pPr>
            <a:endParaRPr>
              <a:latin typeface="+mn-lt"/>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39</a:t>
            </a:fld>
            <a:endParaRPr lang="en-US"/>
          </a:p>
        </p:txBody>
      </p:sp>
    </p:spTree>
    <p:extLst>
      <p:ext uri="{BB962C8B-B14F-4D97-AF65-F5344CB8AC3E}">
        <p14:creationId xmlns:p14="http://schemas.microsoft.com/office/powerpoint/2010/main" val="1181627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800"/>
              </a:spcAft>
              <a:buFont typeface="Arial" panose="020B0604020202020204" pitchFamily="34" charset="0"/>
              <a:buNone/>
              <a:defRPr>
                <a:latin typeface="+mn-lt"/>
              </a:defRPr>
            </a:pPr>
            <a:r>
              <a:t>https://docs.microsoft.com/learn/modules/describe-azure-compute-networking-services/2-virtual-machines</a:t>
            </a:r>
          </a:p>
          <a:p>
            <a:pPr marL="0" indent="0">
              <a:spcBef>
                <a:spcPts val="0"/>
              </a:spcBef>
              <a:spcAft>
                <a:spcPts val="1800"/>
              </a:spcAft>
              <a:buFont typeface="Arial" panose="020B0604020202020204" pitchFamily="34" charset="0"/>
              <a:buNone/>
            </a:pPr>
            <a:endParaRPr>
              <a:latin typeface="+mn-lt"/>
            </a:endParaRPr>
          </a:p>
          <a:p>
            <a:pPr marL="0" indent="0">
              <a:spcBef>
                <a:spcPts val="0"/>
              </a:spcBef>
              <a:spcAft>
                <a:spcPts val="1800"/>
              </a:spcAft>
              <a:buFont typeface="Arial" panose="020B0604020202020204" pitchFamily="34" charset="0"/>
              <a:buNone/>
              <a:defRPr>
                <a:latin typeface="+mn-lt"/>
              </a:defRPr>
            </a:pPr>
            <a:r>
              <a:t>El dominio de actualización mantiene las máquinas virtuales agrupadas si se pueden reiniciar al mismo tiempo sin provocar una interrupción.</a:t>
            </a:r>
          </a:p>
          <a:p>
            <a:pPr marL="0" indent="0">
              <a:spcBef>
                <a:spcPts val="0"/>
              </a:spcBef>
              <a:spcAft>
                <a:spcPts val="1800"/>
              </a:spcAft>
              <a:buFont typeface="Arial" panose="020B0604020202020204" pitchFamily="34" charset="0"/>
              <a:buNone/>
              <a:defRPr>
                <a:latin typeface="+mn-lt"/>
              </a:defRPr>
            </a:pPr>
            <a:r>
              <a:t>Los dominios de error agrupan máquinas virtuales basadas en redes y alimentación comunes.</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40</a:t>
            </a:fld>
            <a:endParaRPr lang="en-US"/>
          </a:p>
        </p:txBody>
      </p:sp>
    </p:spTree>
    <p:extLst>
      <p:ext uri="{BB962C8B-B14F-4D97-AF65-F5344CB8AC3E}">
        <p14:creationId xmlns:p14="http://schemas.microsoft.com/office/powerpoint/2010/main" val="828003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pPr>
            <a:r>
              <a:t>https://docs.microsoft.com/learn/modules/describe-cloud-compute/6-describe-consumption-based-model</a:t>
            </a:r>
          </a:p>
          <a:p>
            <a:pPr marL="0" marR="0" lvl="0" indent="0" algn="l" defTabSz="914367" rtl="0" eaLnBrk="1" fontAlgn="auto" latinLnBrk="0" hangingPunct="1">
              <a:lnSpc>
                <a:spcPct val="90000"/>
              </a:lnSpc>
              <a:spcBef>
                <a:spcPts val="0"/>
              </a:spcBef>
              <a:spcAft>
                <a:spcPts val="333"/>
              </a:spcAft>
              <a:buClrTx/>
              <a:buSzTx/>
              <a:buFontTx/>
              <a:buNone/>
              <a:tabLst/>
            </a:pPr>
            <a:endParaRPr b="1"/>
          </a:p>
          <a:p>
            <a:pPr marL="0" marR="0" lvl="0" indent="0" algn="l" defTabSz="914367" rtl="0" eaLnBrk="1" fontAlgn="auto" latinLnBrk="0" hangingPunct="1">
              <a:lnSpc>
                <a:spcPct val="90000"/>
              </a:lnSpc>
              <a:spcBef>
                <a:spcPts val="0"/>
              </a:spcBef>
              <a:spcAft>
                <a:spcPts val="333"/>
              </a:spcAft>
              <a:buClrTx/>
              <a:buSzTx/>
              <a:buFontTx/>
              <a:buNone/>
              <a:tabLst/>
            </a:pPr>
            <a:endParaRPr b="1"/>
          </a:p>
          <a:p>
            <a:pPr>
              <a:defRPr b="1"/>
            </a:pPr>
            <a:r>
              <a:t>Gastos de capital (CapEx)</a:t>
            </a:r>
          </a:p>
          <a:p>
            <a:pPr lvl="1">
              <a:defRPr sz="2400"/>
            </a:pPr>
            <a:r>
              <a:t>Gaste en infraestructura física por adelantado.</a:t>
            </a:r>
          </a:p>
          <a:p>
            <a:pPr lvl="1">
              <a:defRPr sz="2400"/>
            </a:pPr>
            <a:r>
              <a:t>Deduzca el gasto de su factura de impuestos.</a:t>
            </a:r>
          </a:p>
          <a:p>
            <a:pPr lvl="1">
              <a:defRPr sz="2400"/>
            </a:pPr>
            <a:r>
              <a:t>Alto costo inicial, pero el valor de la inversión se reduce con el tiempo.</a:t>
            </a:r>
          </a:p>
          <a:p>
            <a:pPr lvl="1"/>
            <a:endParaRPr b="1"/>
          </a:p>
          <a:p>
            <a:r>
              <a:rPr b="1"/>
              <a:t>Gastos operativos (OpEx)</a:t>
            </a:r>
          </a:p>
          <a:p>
            <a:pPr lvl="1">
              <a:defRPr sz="2400"/>
            </a:pPr>
            <a:r>
              <a:t>Gaste en servicios o productos según sea necesario.</a:t>
            </a:r>
          </a:p>
          <a:p>
            <a:pPr lvl="1">
              <a:defRPr sz="2400"/>
            </a:pPr>
            <a:r>
              <a:t>Obtenga una factura de inmediato.</a:t>
            </a:r>
          </a:p>
          <a:p>
            <a:pPr lvl="1">
              <a:defRPr sz="2400"/>
            </a:pPr>
            <a:r>
              <a:t>Deduzca el gasto de su factura de impuestos en el mismo año.</a:t>
            </a:r>
          </a:p>
          <a:p>
            <a:pPr lvl="1">
              <a:defRPr sz="2400"/>
            </a:pPr>
            <a:r>
              <a:t>Sin coste inicial, pago por uso.</a:t>
            </a:r>
          </a:p>
          <a:p>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3565397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https://docs.microsoft.com/learn/modules/describe-azure-compute-networking-services/3-exercise-create-azure-virtual-machine</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41</a:t>
            </a:fld>
            <a:endParaRPr lang="en-US"/>
          </a:p>
        </p:txBody>
      </p:sp>
    </p:spTree>
    <p:extLst>
      <p:ext uri="{BB962C8B-B14F-4D97-AF65-F5344CB8AC3E}">
        <p14:creationId xmlns:p14="http://schemas.microsoft.com/office/powerpoint/2010/main" val="3640671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latin typeface="Segoe UI Light"/>
                <a:cs typeface="Segoe UI Light"/>
              </a:defRPr>
            </a:pPr>
            <a:r>
              <a:t>https://docs.microsoft.com/learn/modules/describe-azure-compute-networking-services/4-virtual-desktop</a:t>
            </a:r>
          </a:p>
          <a:p>
            <a:pPr marL="0" marR="0" lvl="0" indent="0" algn="l" defTabSz="914367" rtl="0" eaLnBrk="1" fontAlgn="auto" latinLnBrk="0" hangingPunct="1">
              <a:lnSpc>
                <a:spcPct val="90000"/>
              </a:lnSpc>
              <a:spcBef>
                <a:spcPts val="0"/>
              </a:spcBef>
              <a:spcAft>
                <a:spcPts val="333"/>
              </a:spcAft>
              <a:buClrTx/>
              <a:buSzTx/>
              <a:buFontTx/>
              <a:buNone/>
              <a:tabLst/>
            </a:pPr>
            <a:endParaRPr sz="90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pPr>
            <a:endParaRPr sz="90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sz="900">
                <a:latin typeface="Segoe UI Light"/>
                <a:cs typeface="Segoe UI Light"/>
              </a:defRPr>
            </a:pPr>
            <a:r>
              <a:t>https://docs.microsoft.com/es-es/azure/virtual-desktop/overview</a:t>
            </a: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42</a:t>
            </a:fld>
            <a:endParaRPr lang="en-US"/>
          </a:p>
        </p:txBody>
      </p:sp>
    </p:spTree>
    <p:extLst>
      <p:ext uri="{BB962C8B-B14F-4D97-AF65-F5344CB8AC3E}">
        <p14:creationId xmlns:p14="http://schemas.microsoft.com/office/powerpoint/2010/main" val="3656277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2400"/>
            </a:pPr>
            <a:r>
              <a:t>https://docs.microsoft.com/learn/modules/describe-azure-compute-networking-services/5-containers</a:t>
            </a:r>
          </a:p>
          <a:p>
            <a:pPr marL="0" marR="0" lvl="0" indent="0" algn="l" defTabSz="914367" rtl="0" eaLnBrk="1" fontAlgn="auto" latinLnBrk="0" hangingPunct="1">
              <a:lnSpc>
                <a:spcPct val="90000"/>
              </a:lnSpc>
              <a:spcBef>
                <a:spcPts val="0"/>
              </a:spcBef>
              <a:spcAft>
                <a:spcPts val="333"/>
              </a:spcAft>
              <a:buClrTx/>
              <a:buSzTx/>
              <a:buFontTx/>
              <a:buNone/>
              <a:tabLst/>
            </a:pPr>
            <a:endParaRPr sz="2400" i="1"/>
          </a:p>
          <a:p>
            <a:pPr marL="0" marR="0" lvl="0" indent="0" algn="l" defTabSz="914367" rtl="0" eaLnBrk="1" fontAlgn="auto" latinLnBrk="0" hangingPunct="1">
              <a:lnSpc>
                <a:spcPct val="90000"/>
              </a:lnSpc>
              <a:spcBef>
                <a:spcPts val="0"/>
              </a:spcBef>
              <a:spcAft>
                <a:spcPts val="333"/>
              </a:spcAft>
              <a:buClrTx/>
              <a:buSzTx/>
              <a:buFontTx/>
              <a:buNone/>
              <a:tabLst/>
              <a:defRPr sz="2400"/>
            </a:pPr>
            <a:r>
              <a:t>Los </a:t>
            </a:r>
            <a:r>
              <a:rPr i="1"/>
              <a:t>contenedores</a:t>
            </a:r>
            <a:r>
              <a:t> son un entorno de virtualización. Sin embargo, a diferencia de las máquinas virtuales, no administra un sistema operativo. Los contenedores deben ser ligeros y están diseñados para crearse, ampliarse y detenerse dinámicamente.</a:t>
            </a:r>
          </a:p>
          <a:p>
            <a:endParaRPr sz="900" b="1" i="0" u="none" strike="noStrike" kern="1200">
              <a:solidFill>
                <a:schemeClr val="tx1"/>
              </a:solidFill>
              <a:effectLst/>
              <a:latin typeface="Segoe UI Light" pitchFamily="34" charset="0"/>
              <a:ea typeface="+mn-ea"/>
              <a:cs typeface="+mn-cs"/>
            </a:endParaRPr>
          </a:p>
          <a:p>
            <a:r>
              <a:rPr sz="900" b="1">
                <a:effectLst/>
              </a:rPr>
              <a:t>Azure Container Instances: </a:t>
            </a:r>
            <a:r>
              <a:rPr u="sng"/>
              <a:t>https://azure.microsoft.com/es-es/services/container-instances/</a:t>
            </a:r>
            <a:endParaRPr sz="900" b="0" i="0" u="none" strike="noStrike" kern="1200">
              <a:solidFill>
                <a:schemeClr val="tx1"/>
              </a:solidFill>
              <a:effectLst/>
              <a:latin typeface="Segoe UI Light" pitchFamily="34" charset="0"/>
              <a:ea typeface="+mn-ea"/>
              <a:cs typeface="+mn-cs"/>
            </a:endParaRPr>
          </a:p>
          <a:p>
            <a:r>
              <a:rPr sz="900" b="1">
                <a:effectLst/>
              </a:rPr>
              <a:t>Azure Kubernetes Service: </a:t>
            </a:r>
            <a:r>
              <a:rPr u="sng"/>
              <a:t>https://azure.microsoft.com/es-es/services/kubernetes-service/</a:t>
            </a:r>
          </a:p>
          <a:p>
            <a:endParaRPr sz="900" b="0" i="0" u="sng" strike="noStrike" kern="1200">
              <a:solidFill>
                <a:schemeClr val="tx1"/>
              </a:solidFill>
              <a:effectLst/>
              <a:latin typeface="Segoe UI Light" pitchFamily="34" charset="0"/>
              <a:ea typeface="+mn-ea"/>
              <a:cs typeface="+mn-cs"/>
            </a:endParaRPr>
          </a:p>
          <a:p>
            <a:endParaRPr sz="900" b="0" i="0" u="sng"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effectLst/>
                <a:latin typeface="Segoe UI Light" panose="020B0502040204020203" pitchFamily="34" charset="0"/>
              </a:defRPr>
            </a:pPr>
            <a:r>
              <a:t>https://docs.microsoft.com/learn/modules/describe-azure-compute-networking-services/6-functions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sz="3200" b="1" i="0">
              <a:effectLst/>
              <a:latin typeface="Segoe UI Light" panose="020B0502040204020203" pitchFamily="34" charset="0"/>
            </a:endParaRPr>
          </a:p>
          <a:p>
            <a:pPr marL="0" indent="0">
              <a:buFont typeface="Arial" panose="020B0604020202020204" pitchFamily="34" charset="0"/>
              <a:buNone/>
              <a:defRPr sz="2000">
                <a:effectLst/>
                <a:latin typeface="Segoe UI" panose="020B0502040204020203" pitchFamily="34" charset="0"/>
              </a:defRPr>
            </a:pPr>
            <a:r>
              <a:rPr>
                <a:hlinkClick r:id="rId3"/>
              </a:rPr>
              <a:t>La informática </a:t>
            </a:r>
            <a:r>
              <a:rPr>
                <a:solidFill>
                  <a:srgbClr val="171717"/>
                </a:solidFill>
              </a:rPr>
              <a:t>sin servidor es la evolución de las plataformas en la nube en la dirección del código nativo de nube puro. La opción sin servidor acerca a los desarrolladores a la lógica de negocios, a la vez que los aíslan de los problemas de infraestructura. Es un patrón que no implica "ningún servidor", sino "menos servidor". El código sin servidor está controlado por eventos. El código puede desencadenarse desde una solicitud web HTTP tradicional a un temporizador o el resultado de cargar un archivo. La infraestructura detrás de la opción sin servidor permite escalar instantáneamente para satisfacer las demandas elásticas y ofrece micro-facturación para realmente "pagar por lo que se usa". La opción sin servidor requiere una nueva forma de pensar y abordar la creación de aplicaciones y no es la solución adecuada para cada problema. </a:t>
            </a:r>
          </a:p>
          <a:p>
            <a:pPr marL="0" indent="0">
              <a:buFont typeface="Arial" panose="020B0604020202020204" pitchFamily="34" charset="0"/>
              <a:buNone/>
            </a:pPr>
            <a:endParaRPr sz="1400" b="1"/>
          </a:p>
          <a:p>
            <a:pPr marL="457200" indent="-457200">
              <a:buFont typeface="Arial" panose="020B0604020202020204" pitchFamily="34" charset="0"/>
              <a:buChar char="•"/>
              <a:defRPr sz="1400"/>
            </a:pPr>
            <a:r>
              <a:rPr b="1"/>
              <a:t>Azure Functions </a:t>
            </a:r>
            <a:r>
              <a:t>esel código que ejecuta su servicio y no la plataforma o infraestructura subyacente. Crea una infraestructura basada en un evento.</a:t>
            </a:r>
          </a:p>
          <a:p>
            <a:endParaRPr sz="900" b="1" i="0" u="none" strike="noStrike" kern="1200">
              <a:solidFill>
                <a:schemeClr val="tx1"/>
              </a:solidFill>
              <a:effectLst/>
              <a:latin typeface="Segoe UI Light" pitchFamily="34" charset="0"/>
              <a:ea typeface="+mn-ea"/>
              <a:cs typeface="+mn-cs"/>
            </a:endParaRPr>
          </a:p>
          <a:p>
            <a:pPr>
              <a:defRPr sz="900">
                <a:effectLst/>
              </a:defRPr>
            </a:pPr>
            <a:r>
              <a:rPr b="1"/>
              <a:t>Azure Functions</a:t>
            </a:r>
            <a:r>
              <a:t>: https://docs.microsoft.com/es-es/azure/azure-functions/</a:t>
            </a:r>
          </a:p>
          <a:p>
            <a:pPr marL="0" indent="0">
              <a:buFont typeface="Arial" panose="020B0604020202020204" pitchFamily="34" charset="0"/>
              <a:buNone/>
            </a:pPr>
            <a:endParaRPr sz="900" b="0" i="0" u="none" strike="noStrike" kern="1200">
              <a:solidFill>
                <a:schemeClr val="tx1"/>
              </a:solidFill>
              <a:effectLst/>
              <a:latin typeface="Segoe UI Light" pitchFamily="34" charset="0"/>
              <a:ea typeface="+mn-ea"/>
              <a:cs typeface="+mn-cs"/>
            </a:endParaRPr>
          </a:p>
          <a:p>
            <a:pPr>
              <a:defRPr sz="900"/>
            </a:pPr>
            <a:r>
              <a:rPr b="1">
                <a:effectLst/>
              </a:rPr>
              <a:t>Nota</a:t>
            </a:r>
            <a:r>
              <a:rPr>
                <a:effectLst/>
              </a:rPr>
              <a:t>: Para obtener más detalles sobre los servicios sin servidor disponibles con Azure, consulte </a:t>
            </a:r>
            <a:r>
              <a:rPr u="sng"/>
              <a:t>https://azure.microsoft.com/es-es/solutions/serverless/</a:t>
            </a:r>
            <a:r>
              <a:rPr>
                <a:effectLst/>
              </a:rPr>
              <a:t>.</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44</a:t>
            </a:fld>
            <a:endParaRPr lang="en-US"/>
          </a:p>
        </p:txBody>
      </p:sp>
    </p:spTree>
    <p:extLst>
      <p:ext uri="{BB962C8B-B14F-4D97-AF65-F5344CB8AC3E}">
        <p14:creationId xmlns:p14="http://schemas.microsoft.com/office/powerpoint/2010/main" val="515499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900">
                <a:effectLst/>
              </a:defRPr>
            </a:pPr>
            <a:r>
              <a:t>https://docs.microsoft.com/learn/modules/describe-azure-compute-networking-services/7-describe-application-hosting-options</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46</a:t>
            </a:fld>
            <a:endParaRPr lang="en-US"/>
          </a:p>
        </p:txBody>
      </p:sp>
    </p:spTree>
    <p:extLst>
      <p:ext uri="{BB962C8B-B14F-4D97-AF65-F5344CB8AC3E}">
        <p14:creationId xmlns:p14="http://schemas.microsoft.com/office/powerpoint/2010/main" val="1468500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effectLst/>
              </a:defRPr>
            </a:pPr>
            <a:r>
              <a:t>https://docs.microsoft.com/learn/modules/describe-azure-compute-networking-services/8-virtual-networking</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47</a:t>
            </a:fld>
            <a:endParaRPr lang="en-US"/>
          </a:p>
        </p:txBody>
      </p:sp>
    </p:spTree>
    <p:extLst>
      <p:ext uri="{BB962C8B-B14F-4D97-AF65-F5344CB8AC3E}">
        <p14:creationId xmlns:p14="http://schemas.microsoft.com/office/powerpoint/2010/main" val="304964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https://docs.microsoft.com/learn/modules/describe-azure-compute-networking-services/9-exercise-configure-network-access/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48</a:t>
            </a:fld>
            <a:endParaRPr lang="en-US"/>
          </a:p>
        </p:txBody>
      </p:sp>
    </p:spTree>
    <p:extLst>
      <p:ext uri="{BB962C8B-B14F-4D97-AF65-F5344CB8AC3E}">
        <p14:creationId xmlns:p14="http://schemas.microsoft.com/office/powerpoint/2010/main" val="26701443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effectLst/>
              </a:defRPr>
            </a:pPr>
            <a:r>
              <a:t>https://docs.microsoft.com/learn/modules/describe-azure-compute-networking-services/10-virtual-private-networks</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49</a:t>
            </a:fld>
            <a:endParaRPr lang="en-US"/>
          </a:p>
        </p:txBody>
      </p:sp>
    </p:spTree>
    <p:extLst>
      <p:ext uri="{BB962C8B-B14F-4D97-AF65-F5344CB8AC3E}">
        <p14:creationId xmlns:p14="http://schemas.microsoft.com/office/powerpoint/2010/main" val="638938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effectLst/>
              </a:defRPr>
            </a:pPr>
            <a:r>
              <a:t>https://docs.microsoft.com/learn/modules/describe-azure-compute-networking-services/11-expressroute/</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50</a:t>
            </a:fld>
            <a:endParaRPr lang="en-US"/>
          </a:p>
        </p:txBody>
      </p:sp>
    </p:spTree>
    <p:extLst>
      <p:ext uri="{BB962C8B-B14F-4D97-AF65-F5344CB8AC3E}">
        <p14:creationId xmlns:p14="http://schemas.microsoft.com/office/powerpoint/2010/main" val="41391689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https://docs.microsoft.com/learn/modules/describe-azure-compute-networking-services/12-domain-name-system</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51</a:t>
            </a:fld>
            <a:endParaRPr lang="en-US"/>
          </a:p>
        </p:txBody>
      </p:sp>
    </p:spTree>
    <p:extLst>
      <p:ext uri="{BB962C8B-B14F-4D97-AF65-F5344CB8AC3E}">
        <p14:creationId xmlns:p14="http://schemas.microsoft.com/office/powerpoint/2010/main" val="3057131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2000"/>
            </a:pPr>
            <a:r>
              <a:t>https://docs.microsoft.com/learn/modules/describe-cloud-compute/6-describe-consumption-based-model</a:t>
            </a:r>
          </a:p>
          <a:p>
            <a:pPr algn="l"/>
            <a:endParaRPr sz="2000" b="0" i="0">
              <a:effectLst/>
              <a:latin typeface="Segoe UI" panose="020B0502040204020203" pitchFamily="34" charset="0"/>
            </a:endParaRPr>
          </a:p>
          <a:p>
            <a:pPr algn="l">
              <a:defRPr sz="2000">
                <a:effectLst/>
                <a:latin typeface="Segoe UI" panose="020B0502040204020203" pitchFamily="34" charset="0"/>
              </a:defRPr>
            </a:pPr>
            <a:r>
              <a:t>Este modelo basado en el consumo aporta muchas ventajas, por ejemplo:</a:t>
            </a:r>
          </a:p>
          <a:p>
            <a:pPr algn="l">
              <a:buFont typeface="Arial" panose="020B0604020202020204" pitchFamily="34" charset="0"/>
              <a:buChar char="•"/>
              <a:defRPr sz="2000">
                <a:effectLst/>
                <a:latin typeface="Segoe UI" panose="020B0502040204020203" pitchFamily="34" charset="0"/>
              </a:defRPr>
            </a:pPr>
            <a:r>
              <a:t>Sin costes por adelantado.</a:t>
            </a:r>
          </a:p>
          <a:p>
            <a:pPr algn="l">
              <a:buFont typeface="Arial" panose="020B0604020202020204" pitchFamily="34" charset="0"/>
              <a:buChar char="•"/>
              <a:defRPr sz="2000">
                <a:effectLst/>
                <a:latin typeface="Segoe UI" panose="020B0502040204020203" pitchFamily="34" charset="0"/>
              </a:defRPr>
            </a:pPr>
            <a:r>
              <a:t>No es necesario comprar y administrar infraestructuras costosas de las que puede sacarse o no un provecho total.</a:t>
            </a:r>
          </a:p>
          <a:p>
            <a:pPr algn="l">
              <a:buFont typeface="Arial" panose="020B0604020202020204" pitchFamily="34" charset="0"/>
              <a:buChar char="•"/>
              <a:defRPr sz="2000">
                <a:effectLst/>
                <a:latin typeface="Segoe UI" panose="020B0502040204020203" pitchFamily="34" charset="0"/>
              </a:defRPr>
            </a:pPr>
            <a:r>
              <a:t>Se puede pagar para obtener recursos adicionales cuando se necesiten.</a:t>
            </a:r>
          </a:p>
          <a:p>
            <a:pPr algn="l">
              <a:buFont typeface="Arial" panose="020B0604020202020204" pitchFamily="34" charset="0"/>
              <a:buChar char="•"/>
              <a:defRPr sz="2000">
                <a:effectLst/>
                <a:latin typeface="Segoe UI" panose="020B0502040204020203" pitchFamily="34" charset="0"/>
              </a:defRPr>
            </a:pPr>
            <a:r>
              <a:t>Se puede dejar de pagar por los recursos que ya no se necesiten.</a:t>
            </a:r>
          </a:p>
          <a:p>
            <a:pPr algn="l">
              <a:buFont typeface="Arial" panose="020B0604020202020204" pitchFamily="34" charset="0"/>
              <a:buChar char="•"/>
            </a:pPr>
            <a:endParaRPr sz="2000" b="0" i="0">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1841458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https://docs.microsoft.com/learn/modules/describe-azure-storage-services/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52</a:t>
            </a:fld>
            <a:endParaRPr lang="en-US"/>
          </a:p>
        </p:txBody>
      </p:sp>
    </p:spTree>
    <p:extLst>
      <p:ext uri="{BB962C8B-B14F-4D97-AF65-F5344CB8AC3E}">
        <p14:creationId xmlns:p14="http://schemas.microsoft.com/office/powerpoint/2010/main" val="839681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800"/>
            </a:pPr>
            <a:r>
              <a:t>https://docs.microsoft.com/learn/modules/describe-azure-storage-services/1-introduction</a:t>
            </a:r>
            <a:endParaRPr sz="850">
              <a:latin typeface="Segoe UI Light"/>
              <a:cs typeface="Segoe UI Light"/>
            </a:endParaRP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53</a:t>
            </a:fld>
            <a:endParaRPr lang="en-US"/>
          </a:p>
        </p:txBody>
      </p:sp>
    </p:spTree>
    <p:extLst>
      <p:ext uri="{BB962C8B-B14F-4D97-AF65-F5344CB8AC3E}">
        <p14:creationId xmlns:p14="http://schemas.microsoft.com/office/powerpoint/2010/main" val="17843616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https://docs.microsoft.com/learn/modules/describe-azure-storage-services/2-accounts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54</a:t>
            </a:fld>
            <a:endParaRPr lang="en-US"/>
          </a:p>
        </p:txBody>
      </p:sp>
    </p:spTree>
    <p:extLst>
      <p:ext uri="{BB962C8B-B14F-4D97-AF65-F5344CB8AC3E}">
        <p14:creationId xmlns:p14="http://schemas.microsoft.com/office/powerpoint/2010/main" val="550816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https://docs.microsoft.com/learn/modules/describe-azure-storage-services/3-redundancy</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55</a:t>
            </a:fld>
            <a:endParaRPr lang="en-US"/>
          </a:p>
        </p:txBody>
      </p:sp>
    </p:spTree>
    <p:extLst>
      <p:ext uri="{BB962C8B-B14F-4D97-AF65-F5344CB8AC3E}">
        <p14:creationId xmlns:p14="http://schemas.microsoft.com/office/powerpoint/2010/main" val="1717918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effectLst/>
              </a:defRPr>
            </a:pPr>
            <a:r>
              <a:t>https://docs.microsoft.com/learn/modules/describe-azure-storage-services/4-describe-azure-storage-services</a:t>
            </a:r>
            <a:endParaRPr sz="882"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56</a:t>
            </a:fld>
            <a:endParaRPr lang="en-US"/>
          </a:p>
        </p:txBody>
      </p:sp>
    </p:spTree>
    <p:extLst>
      <p:ext uri="{BB962C8B-B14F-4D97-AF65-F5344CB8AC3E}">
        <p14:creationId xmlns:p14="http://schemas.microsoft.com/office/powerpoint/2010/main" val="1416553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https://docs.microsoft.com/learn/modules/describe-azure-storage-services/4-describe-azure-storage-services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58</a:t>
            </a:fld>
            <a:endParaRPr lang="en-US"/>
          </a:p>
        </p:txBody>
      </p:sp>
    </p:spTree>
    <p:extLst>
      <p:ext uri="{BB962C8B-B14F-4D97-AF65-F5344CB8AC3E}">
        <p14:creationId xmlns:p14="http://schemas.microsoft.com/office/powerpoint/2010/main" val="25765988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https://docs.microsoft.com/learn/modules/describe-azure-storage-services/5-exercise-create-storage-blob</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59</a:t>
            </a:fld>
            <a:endParaRPr lang="en-US"/>
          </a:p>
        </p:txBody>
      </p:sp>
    </p:spTree>
    <p:extLst>
      <p:ext uri="{BB962C8B-B14F-4D97-AF65-F5344CB8AC3E}">
        <p14:creationId xmlns:p14="http://schemas.microsoft.com/office/powerpoint/2010/main" val="3192235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https://docs.microsoft.com/learn/modules/describe-azure-storage-services/6-identify-azure-data-migration-options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60</a:t>
            </a:fld>
            <a:endParaRPr lang="en-US"/>
          </a:p>
        </p:txBody>
      </p:sp>
    </p:spTree>
    <p:extLst>
      <p:ext uri="{BB962C8B-B14F-4D97-AF65-F5344CB8AC3E}">
        <p14:creationId xmlns:p14="http://schemas.microsoft.com/office/powerpoint/2010/main" val="25888079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pPr>
            <a:r>
              <a:t>https://docs.microsoft.com/learn/modules/describe-azure-storage-services/6-identify-azure-data-migration-options</a:t>
            </a:r>
          </a:p>
          <a:p>
            <a:endParaRP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61</a:t>
            </a:fld>
            <a:endParaRPr lang="en-US"/>
          </a:p>
        </p:txBody>
      </p:sp>
    </p:spTree>
    <p:extLst>
      <p:ext uri="{BB962C8B-B14F-4D97-AF65-F5344CB8AC3E}">
        <p14:creationId xmlns:p14="http://schemas.microsoft.com/office/powerpoint/2010/main" val="20218862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https://docs.microsoft.com/learn/modules/describe-azure-storage-services/7-identify-azure-file-movement-options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62</a:t>
            </a:fld>
            <a:endParaRPr lang="en-US"/>
          </a:p>
        </p:txBody>
      </p:sp>
    </p:spTree>
    <p:extLst>
      <p:ext uri="{BB962C8B-B14F-4D97-AF65-F5344CB8AC3E}">
        <p14:creationId xmlns:p14="http://schemas.microsoft.com/office/powerpoint/2010/main" val="444046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effectLst/>
              </a:defRPr>
            </a:pPr>
            <a:r>
              <a:t>https://docs.microsoft.com/learn/modules/describe-cloud-compute/3-what-cloud-compute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pPr>
            <a:endParaRPr>
              <a:latin typeface="+mn-lt"/>
            </a:endParaRPr>
          </a:p>
          <a:p>
            <a:pPr marL="0" indent="0">
              <a:buFont typeface="Arial" panose="020B0604020202020204" pitchFamily="34" charset="0"/>
              <a:buNone/>
              <a:defRPr>
                <a:latin typeface="+mn-lt"/>
              </a:defRPr>
            </a:pPr>
            <a:r>
              <a:t>La informática en la nube es:</a:t>
            </a:r>
          </a:p>
          <a:p>
            <a:pPr marL="342900" indent="-342900">
              <a:buFont typeface="Arial" panose="020B0604020202020204" pitchFamily="34" charset="0"/>
              <a:buChar char="•"/>
              <a:defRPr>
                <a:latin typeface="+mn-lt"/>
              </a:defRPr>
            </a:pPr>
            <a:r>
              <a:t>Un modelo para permitir el acceso bajo demanda a un grupo compartido de recursos informáticos configurables: </a:t>
            </a:r>
            <a:r>
              <a:rPr sz="800">
                <a:solidFill>
                  <a:schemeClr val="accent4"/>
                </a:solidFill>
              </a:rPr>
              <a:t>servidores, red, almacenamiento, aplicaciones y servicios.</a:t>
            </a:r>
          </a:p>
          <a:p>
            <a:pPr marL="342900" indent="-342900">
              <a:buFont typeface="Arial" panose="020B0604020202020204" pitchFamily="34" charset="0"/>
              <a:buChar char="•"/>
              <a:defRPr>
                <a:latin typeface="+mn-lt"/>
              </a:defRPr>
            </a:pPr>
            <a:r>
              <a:t>Acceso a la red ubicuo, conveniente y bajo demanda.</a:t>
            </a:r>
          </a:p>
          <a:p>
            <a:pPr marL="342900" indent="-342900">
              <a:buFont typeface="Arial" panose="020B0604020202020204" pitchFamily="34" charset="0"/>
              <a:buChar char="•"/>
              <a:defRPr>
                <a:latin typeface="+mn-lt"/>
              </a:defRPr>
            </a:pPr>
            <a:r>
              <a:t>Aprovisionado y lanzamientos rápidos que requieren un mínimo esfuerzo de administración o una breve interacción con el proveedor de servicios.</a:t>
            </a:r>
          </a:p>
          <a:p>
            <a:pPr marL="0" marR="0" lvl="0" indent="0" algn="l" defTabSz="914367" rtl="0" eaLnBrk="1" fontAlgn="auto" latinLnBrk="0" hangingPunct="1">
              <a:lnSpc>
                <a:spcPct val="90000"/>
              </a:lnSpc>
              <a:spcBef>
                <a:spcPts val="0"/>
              </a:spcBef>
              <a:spcAft>
                <a:spcPts val="333"/>
              </a:spcAft>
              <a:buClrTx/>
              <a:buSzTx/>
              <a:buFontTx/>
              <a:buNone/>
              <a:tabLst/>
            </a:pPr>
            <a:endParaRPr sz="882" b="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effectLst/>
              </a:defRPr>
            </a:pPr>
            <a:r>
              <a:t>Definiciones encontradas en:</a:t>
            </a:r>
          </a:p>
          <a:p>
            <a:pPr marL="0" marR="0" lvl="0" indent="0" algn="l" defTabSz="914367" rtl="0" eaLnBrk="1" fontAlgn="auto" latinLnBrk="0" hangingPunct="1">
              <a:lnSpc>
                <a:spcPct val="90000"/>
              </a:lnSpc>
              <a:spcBef>
                <a:spcPts val="0"/>
              </a:spcBef>
              <a:spcAft>
                <a:spcPts val="333"/>
              </a:spcAft>
              <a:buClrTx/>
              <a:buSzTx/>
              <a:buFontTx/>
              <a:buNone/>
              <a:tabLst/>
              <a:defRPr>
                <a:hlinkClick r:id="" action="ppaction://noaction"/>
              </a:defRPr>
            </a:pPr>
            <a:r>
              <a:t>Definición del NIST: https://csrc.nist.gov/publications/detail/sp/800-145/final</a:t>
            </a:r>
          </a:p>
          <a:p>
            <a:pPr marL="0" marR="0" lvl="0" indent="0" algn="l" defTabSz="914367" rtl="0" eaLnBrk="1" fontAlgn="auto" latinLnBrk="0" hangingPunct="1">
              <a:lnSpc>
                <a:spcPct val="90000"/>
              </a:lnSpc>
              <a:spcBef>
                <a:spcPts val="0"/>
              </a:spcBef>
              <a:spcAft>
                <a:spcPts val="333"/>
              </a:spcAft>
              <a:buClrTx/>
              <a:buSzTx/>
              <a:buFontTx/>
              <a:buNone/>
              <a:tabLst/>
            </a:pPr>
            <a:endParaRPr sz="882"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279601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https://docs.microsoft.com/learn/modules/describe-azure-identity-access-security</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63</a:t>
            </a:fld>
            <a:endParaRPr lang="en-US"/>
          </a:p>
        </p:txBody>
      </p:sp>
    </p:spTree>
    <p:extLst>
      <p:ext uri="{BB962C8B-B14F-4D97-AF65-F5344CB8AC3E}">
        <p14:creationId xmlns:p14="http://schemas.microsoft.com/office/powerpoint/2010/main" val="10150232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850">
                <a:latin typeface="Segoe UI Light"/>
                <a:cs typeface="Segoe UI Light"/>
              </a:defRPr>
            </a:pPr>
            <a:r>
              <a:t>https://docs.microsoft.com/learn/modules/describe-azure-identity-access-security/1-introduction</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64</a:t>
            </a:fld>
            <a:endParaRPr lang="en-US"/>
          </a:p>
        </p:txBody>
      </p:sp>
    </p:spTree>
    <p:extLst>
      <p:ext uri="{BB962C8B-B14F-4D97-AF65-F5344CB8AC3E}">
        <p14:creationId xmlns:p14="http://schemas.microsoft.com/office/powerpoint/2010/main" val="4743888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defRPr sz="900">
                <a:effectLst/>
              </a:defRPr>
            </a:pPr>
            <a:r>
              <a:t>https://docs.microsoft.com/learn/modules/describe-azure-identity-access-security/2-directory-services</a:t>
            </a:r>
          </a:p>
          <a:p>
            <a:pPr marL="0" indent="0">
              <a:buFont typeface="Arial" panose="020B0604020202020204" pitchFamily="34" charset="0"/>
              <a:buNone/>
            </a:pPr>
            <a:endParaRPr sz="900" b="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sz="900" b="1" kern="1200">
              <a:solidFill>
                <a:schemeClr val="tx1"/>
              </a:solidFill>
              <a:effectLst/>
              <a:latin typeface="Segoe UI Light" pitchFamily="34" charset="0"/>
              <a:ea typeface="+mn-ea"/>
              <a:cs typeface="+mn-cs"/>
            </a:endParaRPr>
          </a:p>
          <a:p>
            <a:pPr marL="0" indent="0">
              <a:buFont typeface="Arial" panose="020B0604020202020204" pitchFamily="34" charset="0"/>
              <a:buNone/>
              <a:defRPr sz="900">
                <a:effectLst/>
              </a:defRPr>
            </a:pPr>
            <a:r>
              <a:rPr b="1"/>
              <a:t>Azure AD</a:t>
            </a:r>
            <a:r>
              <a:t>: https://azure.microsoft.com/es-es/services/active-directory/</a:t>
            </a:r>
          </a:p>
          <a:p>
            <a:pPr marL="0" indent="0">
              <a:buFont typeface="Arial" panose="020B0604020202020204" pitchFamily="34" charset="0"/>
              <a:buNone/>
            </a:pPr>
            <a:endParaRPr sz="900" b="0" i="0" u="none" strike="noStrike" kern="1200">
              <a:solidFill>
                <a:schemeClr val="tx1"/>
              </a:solidFill>
              <a:effectLst/>
              <a:latin typeface="Segoe UI Light" pitchFamily="34" charset="0"/>
              <a:ea typeface="+mn-ea"/>
              <a:cs typeface="+mn-cs"/>
            </a:endParaRPr>
          </a:p>
          <a:p>
            <a:pPr>
              <a:defRPr sz="2800" b="1"/>
            </a:pPr>
            <a:r>
              <a:t>Inquilino de Azure</a:t>
            </a:r>
          </a:p>
          <a:p>
            <a:pPr>
              <a:defRPr sz="2800">
                <a:latin typeface="+mn-lt"/>
              </a:defRPr>
            </a:pPr>
            <a:r>
              <a:t>Es una instancia dedicada y de confianza de Azure AD que se crea automáticamente cuando una organización se suscribe a un servicio en la nube de Microsoft, como Microsoft Azure, Microsoft Intune u Office 365. Un inquilino de Azure representa una organización individual.</a:t>
            </a:r>
          </a:p>
          <a:p>
            <a:pPr>
              <a:defRPr sz="2800" b="1"/>
            </a:pPr>
            <a:r>
              <a:t>Directorio de Azure AD</a:t>
            </a:r>
          </a:p>
          <a:p>
            <a:pPr>
              <a:defRPr sz="2800">
                <a:latin typeface="+mn-lt"/>
              </a:defRPr>
            </a:pPr>
            <a:r>
              <a:t>Todos los inquilinos de Azure tienen un directorio de Azure AD dedicado y de confianza. El directorio de Azure AD incluye los usuarios, grupos y aplicaciones del inquilino y se usa para realizar funciones de administración de acceso y de identidad en los recursos del inquilino.</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65</a:t>
            </a:fld>
            <a:endParaRPr lang="en-US"/>
          </a:p>
        </p:txBody>
      </p:sp>
    </p:spTree>
    <p:extLst>
      <p:ext uri="{BB962C8B-B14F-4D97-AF65-F5344CB8AC3E}">
        <p14:creationId xmlns:p14="http://schemas.microsoft.com/office/powerpoint/2010/main" val="2538158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defRPr sz="900">
                <a:effectLst/>
              </a:defRPr>
            </a:pPr>
            <a:r>
              <a:t>https://docs.microsoft.com/learn/modules/describe-azure-identity-access-security/2-directory-services</a:t>
            </a:r>
          </a:p>
          <a:p>
            <a:pPr marL="0" indent="0">
              <a:buFont typeface="Arial" panose="020B0604020202020204" pitchFamily="34" charset="0"/>
              <a:buNone/>
            </a:pPr>
            <a:endParaRPr sz="900" b="1" kern="1200">
              <a:solidFill>
                <a:schemeClr val="tx1"/>
              </a:solidFill>
              <a:effectLst/>
              <a:latin typeface="Segoe UI Light" pitchFamily="34" charset="0"/>
              <a:ea typeface="+mn-ea"/>
              <a:cs typeface="+mn-cs"/>
            </a:endParaRPr>
          </a:p>
          <a:p>
            <a:pPr marL="0" indent="0">
              <a:buFont typeface="Arial" panose="020B0604020202020204" pitchFamily="34" charset="0"/>
              <a:buNone/>
              <a:defRPr sz="900">
                <a:effectLst/>
              </a:defRPr>
            </a:pPr>
            <a:r>
              <a:rPr b="1"/>
              <a:t>Azure AD</a:t>
            </a:r>
            <a:r>
              <a:t>: https://azure.microsoft.com/es-es/services/active-directory/</a:t>
            </a:r>
          </a:p>
          <a:p>
            <a:pPr marL="0" indent="0">
              <a:buFont typeface="Arial" panose="020B0604020202020204" pitchFamily="34" charset="0"/>
              <a:buNone/>
            </a:pPr>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66</a:t>
            </a:fld>
            <a:endParaRPr lang="en-US"/>
          </a:p>
        </p:txBody>
      </p:sp>
    </p:spTree>
    <p:extLst>
      <p:ext uri="{BB962C8B-B14F-4D97-AF65-F5344CB8AC3E}">
        <p14:creationId xmlns:p14="http://schemas.microsoft.com/office/powerpoint/2010/main" val="3183324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800">
                <a:effectLst/>
              </a:defRPr>
            </a:pPr>
            <a:r>
              <a:t>https://docs.microsoft.com/learn/modules/describe-azure-identity-access-security/3-authentication-methods</a:t>
            </a:r>
          </a:p>
          <a:p>
            <a:pPr marL="0" marR="0" lvl="0" indent="0" algn="l" defTabSz="914367" rtl="0" eaLnBrk="1" fontAlgn="auto" latinLnBrk="0" hangingPunct="1">
              <a:lnSpc>
                <a:spcPct val="90000"/>
              </a:lnSpc>
              <a:spcBef>
                <a:spcPts val="0"/>
              </a:spcBef>
              <a:spcAft>
                <a:spcPts val="333"/>
              </a:spcAft>
              <a:buClrTx/>
              <a:buSzTx/>
              <a:buFontTx/>
              <a:buNone/>
              <a:tabLst/>
            </a:pPr>
            <a:endParaRPr sz="800"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pPr>
            <a:endParaRPr sz="882"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effectLst/>
              </a:defRPr>
            </a:pPr>
            <a:r>
              <a:t>✔️</a:t>
            </a:r>
            <a:r>
              <a:rPr sz="900"/>
              <a:t>La autenticación a veces se acorta a </a:t>
            </a:r>
            <a:r>
              <a:rPr sz="900" i="1"/>
              <a:t>AuthN</a:t>
            </a:r>
            <a:r>
              <a:rPr sz="900"/>
              <a:t>, mientras que la autorización se acorta a </a:t>
            </a:r>
            <a:r>
              <a:rPr sz="900" i="1"/>
              <a:t>AuthZ</a:t>
            </a:r>
            <a:r>
              <a:rPr sz="900"/>
              <a:t>.</a:t>
            </a:r>
          </a:p>
          <a:p>
            <a:endParaRPr sz="900"/>
          </a:p>
          <a:p>
            <a:pPr marL="0" indent="0">
              <a:buNone/>
              <a:defRPr b="1"/>
            </a:pPr>
            <a:r>
              <a:t>Autenticación</a:t>
            </a:r>
          </a:p>
          <a:p>
            <a:pPr marL="171450" indent="-171450">
              <a:buFont typeface="Arial" panose="020B0604020202020204" pitchFamily="34" charset="0"/>
              <a:buChar char="•"/>
            </a:pPr>
            <a:r>
              <a:t>Identifica a la persona o el servicio que intenta acceder a un recurso.</a:t>
            </a:r>
          </a:p>
          <a:p>
            <a:pPr marL="171450" indent="-171450">
              <a:buFont typeface="Arial" panose="020B0604020202020204" pitchFamily="34" charset="0"/>
              <a:buChar char="•"/>
            </a:pPr>
            <a:r>
              <a:t>Solicita credenciales de acceso legítimas.</a:t>
            </a:r>
          </a:p>
          <a:p>
            <a:pPr marL="171450" indent="-171450">
              <a:buFont typeface="Arial" panose="020B0604020202020204" pitchFamily="34" charset="0"/>
              <a:buChar char="•"/>
            </a:pPr>
            <a:r>
              <a:t>Bases para crear principios seguros de identidad y control de acceso.</a:t>
            </a:r>
          </a:p>
          <a:p>
            <a:pPr marL="0" indent="0">
              <a:buNone/>
              <a:defRPr b="1"/>
            </a:pPr>
            <a:r>
              <a:t>Autorización</a:t>
            </a:r>
          </a:p>
          <a:p>
            <a:pPr marL="171450" indent="-171450">
              <a:buFont typeface="Arial" panose="020B0604020202020204" pitchFamily="34" charset="0"/>
              <a:buChar char="•"/>
            </a:pPr>
            <a:r>
              <a:t>Determina el nivel de acceso de una persona o servicio autenticados.</a:t>
            </a:r>
          </a:p>
          <a:p>
            <a:pPr marL="171450" indent="-171450">
              <a:buFont typeface="Arial" panose="020B0604020202020204" pitchFamily="34" charset="0"/>
              <a:buChar char="•"/>
            </a:pPr>
            <a:r>
              <a:t>Define a qué datos pueden acceder y qué pueden hacer con ellos.</a:t>
            </a:r>
          </a:p>
          <a:p>
            <a:pPr marL="0" indent="0">
              <a:buFont typeface="Arial" panose="020B0604020202020204" pitchFamily="34" charset="0"/>
              <a:buNone/>
            </a:pPr>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67</a:t>
            </a:fld>
            <a:endParaRPr lang="en-US"/>
          </a:p>
        </p:txBody>
      </p:sp>
    </p:spTree>
    <p:extLst>
      <p:ext uri="{BB962C8B-B14F-4D97-AF65-F5344CB8AC3E}">
        <p14:creationId xmlns:p14="http://schemas.microsoft.com/office/powerpoint/2010/main" val="1098066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effectLst/>
              </a:defRPr>
            </a:pPr>
            <a:r>
              <a:t>https://docs.microsoft.com/learn/modules/describe-azure-identity-access-security/3-authentication-methods</a:t>
            </a: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pPr marL="0" indent="0">
              <a:buFont typeface="Arial" panose="020B0604020202020204" pitchFamily="34" charset="0"/>
              <a:buNone/>
              <a:defRPr sz="900" i="1"/>
            </a:pPr>
            <a:r>
              <a:t>Analice qué podría cumplir con los requisitos para cada uno de los artículos enumerados</a:t>
            </a:r>
          </a:p>
          <a:p>
            <a:pPr marL="171450" indent="-171450">
              <a:buFont typeface="Arial" panose="020B0604020202020204" pitchFamily="34" charset="0"/>
              <a:buChar char="•"/>
              <a:defRPr sz="900"/>
            </a:pPr>
            <a:r>
              <a:rPr b="1" i="1"/>
              <a:t>Algo que sabe</a:t>
            </a:r>
            <a:r>
              <a:t> </a:t>
            </a:r>
            <a:r>
              <a:rPr i="1"/>
              <a:t>:</a:t>
            </a:r>
            <a:r>
              <a:t> esto podría ser una contraseña o la respuesta a una pregunta de seguridad.</a:t>
            </a:r>
          </a:p>
          <a:p>
            <a:pPr marL="171450" indent="-171450">
              <a:buFont typeface="Arial" panose="020B0604020202020204" pitchFamily="34" charset="0"/>
              <a:buChar char="•"/>
              <a:defRPr sz="900"/>
            </a:pPr>
            <a:r>
              <a:rPr b="1" i="1"/>
              <a:t>Algo que posee</a:t>
            </a:r>
            <a:r>
              <a:t> </a:t>
            </a:r>
            <a:r>
              <a:rPr i="1"/>
              <a:t>:</a:t>
            </a:r>
            <a:r>
              <a:t> esta podría ser una aplicación móvil que recibe una notificación o un dispositivo generador de tokens.</a:t>
            </a:r>
          </a:p>
          <a:p>
            <a:pPr marL="171450" indent="-171450">
              <a:buFont typeface="Arial" panose="020B0604020202020204" pitchFamily="34" charset="0"/>
              <a:buChar char="•"/>
              <a:defRPr sz="900"/>
            </a:pPr>
            <a:r>
              <a:rPr b="1" i="1"/>
              <a:t>Algo que usted es</a:t>
            </a:r>
            <a:r>
              <a:t> </a:t>
            </a:r>
            <a:r>
              <a:rPr i="1"/>
              <a:t>:</a:t>
            </a:r>
            <a:r>
              <a:t> esto suele ser algún tipo de propiedad biométrica, como una huella digital o un escaneo facial utilizado en muchos dispositivos móviles.</a:t>
            </a:r>
          </a:p>
          <a:p>
            <a:endParaRPr sz="900" b="0" i="0" u="none" strike="noStrike" kern="1200">
              <a:solidFill>
                <a:schemeClr val="tx1"/>
              </a:solidFill>
              <a:effectLst/>
              <a:latin typeface="Segoe UI Light" pitchFamily="34" charset="0"/>
              <a:ea typeface="+mn-ea"/>
              <a:cs typeface="+mn-cs"/>
            </a:endParaRPr>
          </a:p>
          <a:p>
            <a:pPr>
              <a:defRPr sz="900">
                <a:effectLst/>
              </a:defRPr>
            </a:pPr>
            <a:r>
              <a:rPr b="1"/>
              <a:t>MFA: </a:t>
            </a:r>
            <a:r>
              <a:t>https://docs.microsoft.com/es-es/azure/active-directory/authentication/concept-mfa-howitworks</a:t>
            </a: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68</a:t>
            </a:fld>
            <a:endParaRPr lang="en-US"/>
          </a:p>
        </p:txBody>
      </p:sp>
    </p:spTree>
    <p:extLst>
      <p:ext uri="{BB962C8B-B14F-4D97-AF65-F5344CB8AC3E}">
        <p14:creationId xmlns:p14="http://schemas.microsoft.com/office/powerpoint/2010/main" val="39602899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https://docs.microsoft.com/learn/modules/describe-azure-identity-access-security/4-external-identities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69</a:t>
            </a:fld>
            <a:endParaRPr lang="en-US"/>
          </a:p>
        </p:txBody>
      </p:sp>
    </p:spTree>
    <p:extLst>
      <p:ext uri="{BB962C8B-B14F-4D97-AF65-F5344CB8AC3E}">
        <p14:creationId xmlns:p14="http://schemas.microsoft.com/office/powerpoint/2010/main" val="14601690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https://docs.microsoft.com/learn/modules/describe-azure-identity-access-security/4-external-identities</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70</a:t>
            </a:fld>
            <a:endParaRPr lang="en-US"/>
          </a:p>
        </p:txBody>
      </p:sp>
    </p:spTree>
    <p:extLst>
      <p:ext uri="{BB962C8B-B14F-4D97-AF65-F5344CB8AC3E}">
        <p14:creationId xmlns:p14="http://schemas.microsoft.com/office/powerpoint/2010/main" val="32784813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171717"/>
                </a:solidFill>
                <a:effectLst/>
                <a:latin typeface="Segoe UI" panose="020B0502040204020203" pitchFamily="34" charset="0"/>
              </a:defRPr>
            </a:pPr>
            <a:r>
              <a:t>https://docs.microsoft.com/learn/modules/describe-azure-identity-access-security/5-conditional-access</a:t>
            </a:r>
            <a:endParaRPr>
              <a:hlinkClick r:id="" action="ppaction://noaction"/>
            </a:endParaRPr>
          </a:p>
          <a:p>
            <a:endParaRPr>
              <a:hlinkClick r:id="" action="ppaction://noaction"/>
            </a:endParaRPr>
          </a:p>
          <a:p>
            <a:pPr>
              <a:defRPr>
                <a:hlinkClick r:id="" action="ppaction://noaction"/>
              </a:defRPr>
            </a:pPr>
            <a:r>
              <a:t>https://docs.microsoft.com/es-es/azure/active-directory/conditional-access/overview</a:t>
            </a:r>
          </a:p>
          <a:p>
            <a:endParaRPr/>
          </a:p>
          <a:p>
            <a:pPr algn="l">
              <a:defRPr>
                <a:solidFill>
                  <a:srgbClr val="171717"/>
                </a:solidFill>
                <a:effectLst/>
                <a:latin typeface="Segoe UI" panose="020B0502040204020203" pitchFamily="34" charset="0"/>
              </a:defRPr>
            </a:pPr>
            <a:r>
              <a:t>El perímetro de seguridad moderno ahora se extiende más allá de la red de una organización, incluye tanto la identidad del usuario como la del dispositivo. Las organizaciones pueden usar estas señales de identidad como parte de sus decisiones de control de acceso.</a:t>
            </a:r>
          </a:p>
          <a:p>
            <a:pPr algn="l">
              <a:defRPr>
                <a:solidFill>
                  <a:srgbClr val="171717"/>
                </a:solidFill>
                <a:effectLst/>
                <a:latin typeface="Segoe UI" panose="020B0502040204020203" pitchFamily="34" charset="0"/>
              </a:defRPr>
            </a:pPr>
            <a:r>
              <a:t>El acceso condicional es la herramienta que usa Azure Active Directory para reunir las señales, tomar decisiones y aplicar las directivas de la organización. El acceso condicional está en el centro del nuevo plano de control basado en identidades.</a:t>
            </a:r>
          </a:p>
          <a:p>
            <a:pPr algn="l">
              <a:defRPr>
                <a:solidFill>
                  <a:srgbClr val="171717"/>
                </a:solidFill>
                <a:effectLst/>
                <a:latin typeface="Segoe UI" panose="020B0502040204020203" pitchFamily="34" charset="0"/>
              </a:defRPr>
            </a:pPr>
            <a:r>
              <a:t>En su forma más simple, las directivas de acceso condicional son instrucciones if-then; si un usuario desea tener acceso a un recurso, deben completar una acción. Ejemplo: un responsable de nóminas desea acceder a la aplicación de nóminas y es necesario para realizar la autenticación multifactor para tener poder hacerlo.</a:t>
            </a:r>
          </a:p>
          <a:p>
            <a:pPr algn="l"/>
            <a:endParaRPr b="0" i="0">
              <a:solidFill>
                <a:srgbClr val="171717"/>
              </a:solidFill>
              <a:effectLst/>
              <a:latin typeface="Segoe UI" panose="020B0502040204020203" pitchFamily="34" charset="0"/>
            </a:endParaRPr>
          </a:p>
          <a:p>
            <a:pPr algn="l">
              <a:defRPr>
                <a:solidFill>
                  <a:srgbClr val="171717"/>
                </a:solidFill>
                <a:effectLst/>
                <a:latin typeface="Segoe UI" panose="020B0502040204020203" pitchFamily="34" charset="0"/>
              </a:defRPr>
            </a:pPr>
            <a:r>
              <a:t>Los administradores se enfrentan a dos objetivos principales:</a:t>
            </a:r>
          </a:p>
          <a:p>
            <a:pPr marL="384432" lvl="1" indent="-171450" algn="l">
              <a:buFont typeface="Arial" panose="020B0604020202020204" pitchFamily="34" charset="0"/>
              <a:buChar char="•"/>
              <a:defRPr>
                <a:solidFill>
                  <a:srgbClr val="171717"/>
                </a:solidFill>
                <a:effectLst/>
                <a:latin typeface="Segoe UI" panose="020B0502040204020203" pitchFamily="34" charset="0"/>
              </a:defRPr>
            </a:pPr>
            <a:r>
              <a:t>Capacitar a los usuarios para ser productivos donde sea y cuando sea</a:t>
            </a:r>
          </a:p>
          <a:p>
            <a:pPr marL="384432" lvl="1" indent="-171450" algn="l">
              <a:buFont typeface="Arial" panose="020B0604020202020204" pitchFamily="34" charset="0"/>
              <a:buChar char="•"/>
              <a:defRPr>
                <a:solidFill>
                  <a:srgbClr val="171717"/>
                </a:solidFill>
                <a:effectLst/>
                <a:latin typeface="Segoe UI" panose="020B0502040204020203" pitchFamily="34" charset="0"/>
              </a:defRPr>
            </a:pPr>
            <a:r>
              <a:t>Proteger los recursos de la organización</a:t>
            </a:r>
          </a:p>
          <a:p>
            <a:pPr algn="l"/>
            <a:endParaRPr b="0" i="0">
              <a:solidFill>
                <a:srgbClr val="171717"/>
              </a:solidFill>
              <a:effectLst/>
              <a:latin typeface="Segoe UI" panose="020B0502040204020203" pitchFamily="34" charset="0"/>
            </a:endParaRPr>
          </a:p>
          <a:p>
            <a:pPr algn="l">
              <a:defRPr>
                <a:solidFill>
                  <a:srgbClr val="171717"/>
                </a:solidFill>
                <a:effectLst/>
                <a:latin typeface="Segoe UI" panose="020B0502040204020203" pitchFamily="34" charset="0"/>
              </a:defRPr>
            </a:pPr>
            <a:r>
              <a:t>Mediante el uso de directivas de acceso condicional puede aplicar los controles de acceso correctos cuando sea necesario para mantener la organización segura y no interferir con los usuarios cuando no se necesita.</a:t>
            </a:r>
          </a:p>
          <a:p>
            <a:endParaRP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71</a:t>
            </a:fld>
            <a:endParaRPr lang="en-US"/>
          </a:p>
        </p:txBody>
      </p:sp>
    </p:spTree>
    <p:extLst>
      <p:ext uri="{BB962C8B-B14F-4D97-AF65-F5344CB8AC3E}">
        <p14:creationId xmlns:p14="http://schemas.microsoft.com/office/powerpoint/2010/main" val="5862373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effectLst/>
              </a:defRPr>
            </a:pPr>
            <a:r>
              <a:t>https://docs.microsoft.com/learn/modules/describe-azure-identity-access-security/6-role-based-access-control</a:t>
            </a: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pPr>
              <a:defRPr sz="900">
                <a:effectLst/>
              </a:defRPr>
            </a:pPr>
            <a:r>
              <a:rPr b="1"/>
              <a:t>Azure RBAC</a:t>
            </a:r>
            <a:r>
              <a:t>: https://docs.microsoft.com/es-es/azure/role-based-access-control/overview</a:t>
            </a: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72</a:t>
            </a:fld>
            <a:endParaRPr lang="en-US"/>
          </a:p>
        </p:txBody>
      </p:sp>
    </p:spTree>
    <p:extLst>
      <p:ext uri="{BB962C8B-B14F-4D97-AF65-F5344CB8AC3E}">
        <p14:creationId xmlns:p14="http://schemas.microsoft.com/office/powerpoint/2010/main" val="13875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sz="2800">
                <a:effectLst/>
              </a:defRPr>
            </a:pPr>
            <a:r>
              <a:t>https://docs.microsoft.com/learn/modules/describe-cloud-compute/5-define-cloud-models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pPr>
            <a:endParaRPr sz="2800"/>
          </a:p>
          <a:p>
            <a:pPr marL="457200" indent="-457200">
              <a:buFont typeface="Arial" panose="020B0604020202020204" pitchFamily="34" charset="0"/>
              <a:buChar char="•"/>
              <a:defRPr sz="2800"/>
            </a:pPr>
            <a:r>
              <a:t>Propiedad y operada por la organización que utiliza recursos en la nube.</a:t>
            </a:r>
          </a:p>
          <a:p>
            <a:pPr marL="457200" indent="-457200">
              <a:buFont typeface="Arial" panose="020B0604020202020204" pitchFamily="34" charset="0"/>
              <a:buChar char="•"/>
              <a:defRPr sz="2800"/>
            </a:pPr>
            <a:r>
              <a:t>Las organizaciones crean un entorno en la nube en su centro de datos.</a:t>
            </a:r>
          </a:p>
          <a:p>
            <a:pPr marL="457200" indent="-457200">
              <a:buFont typeface="Arial" panose="020B0604020202020204" pitchFamily="34" charset="0"/>
              <a:buChar char="•"/>
              <a:defRPr sz="2800"/>
            </a:pPr>
            <a:r>
              <a:t>Acceso de autoservicio a los recursos informáticos proporcionados a los usuarios dentro de la organización.</a:t>
            </a:r>
          </a:p>
          <a:p>
            <a:pPr marL="457200" indent="-457200">
              <a:buFont typeface="Arial" panose="020B0604020202020204" pitchFamily="34" charset="0"/>
              <a:buChar char="•"/>
              <a:defRPr sz="2800"/>
            </a:pPr>
            <a:r>
              <a:t>La organización es responsable de operar los servicios que ofrece.</a:t>
            </a: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a:p>
        </p:txBody>
      </p:sp>
    </p:spTree>
    <p:extLst>
      <p:ext uri="{BB962C8B-B14F-4D97-AF65-F5344CB8AC3E}">
        <p14:creationId xmlns:p14="http://schemas.microsoft.com/office/powerpoint/2010/main" val="22385237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https://docs.microsoft.com/learn/modules/describe-azure-identity-access-security/7-describe-zero-trust-model</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73</a:t>
            </a:fld>
            <a:endParaRPr lang="en-US"/>
          </a:p>
        </p:txBody>
      </p:sp>
    </p:spTree>
    <p:extLst>
      <p:ext uri="{BB962C8B-B14F-4D97-AF65-F5344CB8AC3E}">
        <p14:creationId xmlns:p14="http://schemas.microsoft.com/office/powerpoint/2010/main" val="28444233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effectLst/>
              </a:defRPr>
            </a:pPr>
            <a:r>
              <a:t>https://docs.microsoft.com/learn/modules/describe-azure-identity-access-security/8-describe-defense-depth</a:t>
            </a:r>
            <a:endParaRPr sz="900"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74</a:t>
            </a:fld>
            <a:endParaRPr lang="en-US"/>
          </a:p>
        </p:txBody>
      </p:sp>
    </p:spTree>
    <p:extLst>
      <p:ext uri="{BB962C8B-B14F-4D97-AF65-F5344CB8AC3E}">
        <p14:creationId xmlns:p14="http://schemas.microsoft.com/office/powerpoint/2010/main" val="20010053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2000">
                <a:effectLst/>
              </a:defRPr>
            </a:pPr>
            <a:r>
              <a:t>https://docs.microsoft.com/learn/modules/describe-azure-identity-access-security/9-describe-microsoft-defender-for-cloud</a:t>
            </a:r>
          </a:p>
          <a:p>
            <a:pPr marL="0" marR="0" lvl="0" indent="0" algn="l" defTabSz="914367" rtl="0" eaLnBrk="1" fontAlgn="auto" latinLnBrk="0" hangingPunct="1">
              <a:lnSpc>
                <a:spcPct val="90000"/>
              </a:lnSpc>
              <a:spcBef>
                <a:spcPts val="0"/>
              </a:spcBef>
              <a:spcAft>
                <a:spcPts val="333"/>
              </a:spcAft>
              <a:buClrTx/>
              <a:buSzTx/>
              <a:buFontTx/>
              <a:buNone/>
              <a:tabLst/>
            </a:pPr>
            <a:endParaRPr sz="2000" b="0" i="0" u="none" strike="noStrike" kern="1200">
              <a:solidFill>
                <a:schemeClr val="tx1"/>
              </a:solidFill>
              <a:effectLst/>
              <a:latin typeface="Segoe UI Light" pitchFamily="34" charset="0"/>
              <a:ea typeface="+mn-ea"/>
              <a:cs typeface="+mn-cs"/>
            </a:endParaRPr>
          </a:p>
          <a:p>
            <a:pPr>
              <a:defRPr sz="2000">
                <a:solidFill>
                  <a:srgbClr val="171717"/>
                </a:solidFill>
                <a:effectLst/>
                <a:latin typeface="Segoe UI" panose="020B0502040204020203" pitchFamily="34" charset="0"/>
              </a:defRPr>
            </a:pPr>
            <a:r>
              <a:t>Microsoft Defender for Cloud es un sistema unificado de administración de la seguridad de la infraestructura que refuerza la posición de seguridad de sus centros de datos y ofrece protección avanzada contra amenazas para las cargas de trabajo híbridas en la nube (en Azure o fuera de Azure) y en el entorno local.</a:t>
            </a:r>
          </a:p>
          <a:p>
            <a:pPr lvl="1" algn="l">
              <a:buFont typeface="Arial" panose="020B0604020202020204" pitchFamily="34" charset="0"/>
              <a:buChar char="•"/>
              <a:defRPr sz="2000">
                <a:solidFill>
                  <a:srgbClr val="171717"/>
                </a:solidFill>
                <a:effectLst/>
                <a:latin typeface="Segoe UI" panose="020B0502040204020203" pitchFamily="34" charset="0"/>
              </a:defRPr>
            </a:pPr>
            <a:r>
              <a:rPr b="1"/>
              <a:t>Reforzamiento de la posición de seguridad</a:t>
            </a:r>
            <a:r>
              <a:t>: Defender for Cloud evalúa el entorno y le permite conocer el estado de los recursos y si están protegidos.</a:t>
            </a:r>
          </a:p>
          <a:p>
            <a:pPr lvl="1" algn="l">
              <a:buFont typeface="Arial" panose="020B0604020202020204" pitchFamily="34" charset="0"/>
              <a:buChar char="•"/>
              <a:defRPr sz="2000">
                <a:solidFill>
                  <a:srgbClr val="171717"/>
                </a:solidFill>
                <a:effectLst/>
                <a:latin typeface="Segoe UI" panose="020B0502040204020203" pitchFamily="34" charset="0"/>
              </a:defRPr>
            </a:pPr>
            <a:r>
              <a:rPr b="1"/>
              <a:t>Protección frente a amenazas</a:t>
            </a:r>
            <a:r>
              <a:t>: Defender for Cloud evalúa sus cargas de trabajo y genera recomendaciones para prevenir amenazas y crea alertas de seguridad.</a:t>
            </a:r>
          </a:p>
          <a:p>
            <a:pPr lvl="1" algn="l">
              <a:buFont typeface="Arial" panose="020B0604020202020204" pitchFamily="34" charset="0"/>
              <a:buChar char="•"/>
              <a:defRPr sz="2000">
                <a:solidFill>
                  <a:srgbClr val="171717"/>
                </a:solidFill>
                <a:effectLst/>
                <a:latin typeface="Segoe UI" panose="020B0502040204020203" pitchFamily="34" charset="0"/>
              </a:defRPr>
            </a:pPr>
            <a:r>
              <a:rPr b="1"/>
              <a:t>Protección con mayor rapidez</a:t>
            </a:r>
            <a:r>
              <a:t>: en Defender for Cloud, todo se hace a la velocidad de la nube. Dado que se integra de manera nativa, la implementación es sencilla y le proporciona aprovisionamiento automático y protección con los servicios de Azure.</a:t>
            </a:r>
          </a:p>
          <a:p>
            <a:pPr lvl="1" algn="l">
              <a:buFont typeface="Arial" panose="020B0604020202020204" pitchFamily="34" charset="0"/>
              <a:buChar char="•"/>
              <a:defRPr sz="1800">
                <a:effectLst/>
                <a:latin typeface="Segoe UI" panose="020B0502040204020203" pitchFamily="34" charset="0"/>
              </a:defRPr>
            </a:pPr>
            <a:r>
              <a:rPr b="1">
                <a:solidFill>
                  <a:srgbClr val="000000"/>
                </a:solidFill>
                <a:cs typeface="Segoe UI Semilight" panose="020B0402040204020203" pitchFamily="34" charset="0"/>
              </a:rPr>
              <a:t>Cumplimiento de directivas: </a:t>
            </a:r>
            <a:r>
              <a:rPr>
                <a:solidFill>
                  <a:srgbClr val="171717"/>
                </a:solidFill>
              </a:rPr>
              <a:t>Defender for Cloud</a:t>
            </a:r>
            <a:r>
              <a:rPr>
                <a:solidFill>
                  <a:srgbClr val="000000"/>
                </a:solidFill>
                <a:cs typeface="Segoe UI Semilight" panose="020B0402040204020203" pitchFamily="34" charset="0"/>
              </a:rPr>
              <a:t> está construido sobre los controles de Azure Policy para que pueda </a:t>
            </a:r>
            <a:r>
              <a:rPr b="1">
                <a:solidFill>
                  <a:srgbClr val="000000"/>
                </a:solidFill>
                <a:cs typeface="Segoe UI Semilight" panose="020B0402040204020203" pitchFamily="34" charset="0"/>
              </a:rPr>
              <a:t>configurar y supervisar</a:t>
            </a:r>
            <a:r>
              <a:rPr>
                <a:solidFill>
                  <a:srgbClr val="000000"/>
                </a:solidFill>
                <a:cs typeface="Segoe UI Semilight" panose="020B0402040204020203" pitchFamily="34" charset="0"/>
              </a:rPr>
              <a:t> sus directivas de forma que se ejecuten en grupos de administración, entre suscripciones e incluso para un inquilino entero.</a:t>
            </a:r>
            <a:endParaRPr sz="1800" b="0" i="0" u="none" strike="noStrike" kern="1200">
              <a:solidFill>
                <a:schemeClr val="tx1"/>
              </a:solidFill>
              <a:effectLst/>
              <a:latin typeface="Arial" panose="020B0604020202020204" pitchFamily="34" charset="0"/>
              <a:cs typeface="+mn-cs"/>
            </a:endParaRPr>
          </a:p>
          <a:p>
            <a:pPr lvl="1" algn="l">
              <a:buFont typeface="Arial" panose="020B0604020202020204" pitchFamily="34" charset="0"/>
              <a:buChar char="•"/>
              <a:defRPr sz="1800">
                <a:effectLst/>
                <a:latin typeface="Segoe UI" panose="020B0502040204020203" pitchFamily="34" charset="0"/>
              </a:defRPr>
            </a:pPr>
            <a:r>
              <a:rPr b="1">
                <a:solidFill>
                  <a:srgbClr val="000000"/>
                </a:solidFill>
                <a:cs typeface="Segoe UI Semilight" panose="020B0402040204020203" pitchFamily="34" charset="0"/>
              </a:rPr>
              <a:t>Alertas de seguridad: </a:t>
            </a:r>
            <a:r>
              <a:rPr>
                <a:solidFill>
                  <a:srgbClr val="171717"/>
                </a:solidFill>
              </a:rPr>
              <a:t>Defender for Cloud</a:t>
            </a:r>
            <a:r>
              <a:rPr>
                <a:solidFill>
                  <a:srgbClr val="000000"/>
                </a:solidFill>
                <a:cs typeface="Segoe UI Semilight" panose="020B0402040204020203" pitchFamily="34" charset="0"/>
              </a:rPr>
              <a:t> recopila, analiza e integra automáticamente los datos de registro de los recursos de Azure, como firewall y protección de punto de conexión, para detectar amenazas reales. Después, se muestra la lista de alertas de seguridad prioritarias en </a:t>
            </a:r>
            <a:r>
              <a:rPr>
                <a:solidFill>
                  <a:srgbClr val="171717"/>
                </a:solidFill>
              </a:rPr>
              <a:t>Microsoft Defender for Cloud </a:t>
            </a:r>
            <a:r>
              <a:rPr>
                <a:solidFill>
                  <a:srgbClr val="000000"/>
                </a:solidFill>
                <a:cs typeface="Segoe UI Semilight" panose="020B0402040204020203" pitchFamily="34" charset="0"/>
              </a:rPr>
              <a:t>junto con la información que necesita para investigar y corregir rápidamente un ataque.</a:t>
            </a:r>
          </a:p>
          <a:p>
            <a:pPr lvl="1" algn="l">
              <a:buFont typeface="Arial" panose="020B0604020202020204" pitchFamily="34" charset="0"/>
              <a:buChar char="•"/>
              <a:defRPr sz="1800">
                <a:effectLst/>
                <a:latin typeface="Segoe UI" panose="020B0502040204020203" pitchFamily="34" charset="0"/>
              </a:defRPr>
            </a:pPr>
            <a:r>
              <a:rPr b="1">
                <a:solidFill>
                  <a:srgbClr val="000000"/>
                </a:solidFill>
                <a:cs typeface="Segoe UI Semilight" panose="020B0402040204020203" pitchFamily="34" charset="0"/>
              </a:rPr>
              <a:t>Puntuación de seguridad: </a:t>
            </a:r>
            <a:r>
              <a:rPr>
                <a:solidFill>
                  <a:srgbClr val="171717"/>
                </a:solidFill>
              </a:rPr>
              <a:t>Defender for Cloud</a:t>
            </a:r>
            <a:r>
              <a:rPr>
                <a:solidFill>
                  <a:srgbClr val="000000"/>
                </a:solidFill>
                <a:cs typeface="Segoe UI Semilight" panose="020B0402040204020203" pitchFamily="34" charset="0"/>
              </a:rPr>
              <a:t> evalúa continuamente sus recursos en busca de problemas de seguridad; luego, agrega todos los resultados en una sola puntuación para que pueda conocer realmente su nivel de seguridad actual.</a:t>
            </a:r>
            <a:endParaRPr sz="1800" b="0" i="0" u="none" strike="noStrike">
              <a:effectLst/>
              <a:latin typeface="Arial" panose="020B0604020202020204" pitchFamily="34" charset="0"/>
            </a:endParaRPr>
          </a:p>
          <a:p>
            <a:pPr algn="l">
              <a:buFont typeface="Arial" panose="020B0604020202020204" pitchFamily="34" charset="0"/>
              <a:buNone/>
            </a:pPr>
            <a:endParaRPr sz="2000" b="0" i="0">
              <a:solidFill>
                <a:srgbClr val="171717"/>
              </a:solidFill>
              <a:effectLst/>
              <a:latin typeface="Segoe UI" panose="020B0502040204020203" pitchFamily="34" charset="0"/>
            </a:endParaRPr>
          </a:p>
          <a:p>
            <a:endParaRPr sz="900" b="1" i="0" u="none" strike="noStrike" kern="1200">
              <a:solidFill>
                <a:schemeClr val="tx1"/>
              </a:solidFill>
              <a:effectLst/>
              <a:latin typeface="Segoe UI Light" pitchFamily="34" charset="0"/>
              <a:ea typeface="+mn-ea"/>
              <a:cs typeface="+mn-cs"/>
            </a:endParaRPr>
          </a:p>
          <a:p>
            <a:pPr>
              <a:defRPr sz="900">
                <a:effectLst/>
              </a:defRPr>
            </a:pPr>
            <a:r>
              <a:rPr b="1"/>
              <a:t>Microsoft Defender for Cloud</a:t>
            </a:r>
            <a:r>
              <a:t>: https://azure.microsoft.com/services/defender-for-cloud/</a:t>
            </a:r>
          </a:p>
          <a:p>
            <a:endParaRPr sz="900" b="0" i="0" u="none" strike="noStrike" kern="1200">
              <a:solidFill>
                <a:schemeClr val="tx1"/>
              </a:solidFill>
              <a:effectLst/>
              <a:latin typeface="Segoe UI Light" pitchFamily="34" charset="0"/>
              <a:ea typeface="+mn-ea"/>
              <a:cs typeface="+mn-cs"/>
            </a:endParaRP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75</a:t>
            </a:fld>
            <a:endParaRPr lang="en-US"/>
          </a:p>
        </p:txBody>
      </p:sp>
    </p:spTree>
    <p:extLst>
      <p:ext uri="{BB962C8B-B14F-4D97-AF65-F5344CB8AC3E}">
        <p14:creationId xmlns:p14="http://schemas.microsoft.com/office/powerpoint/2010/main" val="1605927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WWL recomienda que se complete el sondeo para cada 7-10 diapositivas y preferentemente al final de cada sección. Esto ayuda dividir las clases y aporta interactividad, especialmente en clases remotas.</a:t>
            </a:r>
          </a:p>
          <a:p>
            <a:endParaRPr/>
          </a:p>
          <a:p>
            <a:r>
              <a:t>https://docs.microsoft.com/learn/modules/describe-core-architectural-components-of-azure/8-knowledge-check</a:t>
            </a:r>
          </a:p>
          <a:p>
            <a:r>
              <a:t>https://docs.microsoft.com/learn/modules/describe-azure-compute-networking-services/13-knowledge-check</a:t>
            </a:r>
          </a:p>
          <a:p>
            <a:r>
              <a:t>https://docs.microsoft.com/learn/modules/describe-azure-storage-services/8-knowledge-check</a:t>
            </a:r>
          </a:p>
          <a:p>
            <a:r>
              <a:t>https://docs.microsoft.com/learn/modules/describe-azure-identity-access-security/10-knowledge-check</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76</a:t>
            </a:fld>
            <a:endParaRPr lang="en-US"/>
          </a:p>
        </p:txBody>
      </p:sp>
    </p:spTree>
    <p:extLst>
      <p:ext uri="{BB962C8B-B14F-4D97-AF65-F5344CB8AC3E}">
        <p14:creationId xmlns:p14="http://schemas.microsoft.com/office/powerpoint/2010/main" val="2214777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https://docs.microsoft.com/learn/modules/describe-cost-management-azure</a:t>
            </a:r>
          </a:p>
          <a:p>
            <a:endParaRPr/>
          </a:p>
        </p:txBody>
      </p:sp>
      <p:sp>
        <p:nvSpPr>
          <p:cNvPr id="4" name="Slide Number Placeholder 3"/>
          <p:cNvSpPr>
            <a:spLocks noGrp="1"/>
          </p:cNvSpPr>
          <p:nvPr>
            <p:ph type="sldNum" sz="quarter" idx="5"/>
          </p:nvPr>
        </p:nvSpPr>
        <p:spPr/>
        <p:txBody>
          <a:bodyPr/>
          <a:lstStyle/>
          <a:p>
            <a:fld id="{560F4860-B975-4C5E-9E23-C8E24EBF595D}" type="slidenum">
              <a:rPr lang="en-US" smtClean="0"/>
              <a:t>77</a:t>
            </a:fld>
            <a:endParaRPr lang="en-US"/>
          </a:p>
        </p:txBody>
      </p:sp>
    </p:spTree>
    <p:extLst>
      <p:ext uri="{BB962C8B-B14F-4D97-AF65-F5344CB8AC3E}">
        <p14:creationId xmlns:p14="http://schemas.microsoft.com/office/powerpoint/2010/main" val="1058550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https://docs.microsoft.com/learn/modules/describe-cost-management-azure/1-introduction</a:t>
            </a:r>
          </a:p>
        </p:txBody>
      </p:sp>
      <p:sp>
        <p:nvSpPr>
          <p:cNvPr id="4" name="Slide Number Placeholder 3"/>
          <p:cNvSpPr>
            <a:spLocks noGrp="1"/>
          </p:cNvSpPr>
          <p:nvPr>
            <p:ph type="sldNum" sz="quarter" idx="5"/>
          </p:nvPr>
        </p:nvSpPr>
        <p:spPr/>
        <p:txBody>
          <a:bodyPr/>
          <a:lstStyle/>
          <a:p>
            <a:fld id="{560F4860-B975-4C5E-9E23-C8E24EBF595D}" type="slidenum">
              <a:rPr lang="en-US" smtClean="0"/>
              <a:t>78</a:t>
            </a:fld>
            <a:endParaRPr lang="en-US"/>
          </a:p>
        </p:txBody>
      </p:sp>
    </p:spTree>
    <p:extLst>
      <p:ext uri="{BB962C8B-B14F-4D97-AF65-F5344CB8AC3E}">
        <p14:creationId xmlns:p14="http://schemas.microsoft.com/office/powerpoint/2010/main" val="17455286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pPr>
            <a:r>
              <a:t>https://docs.microsoft.com/learn/modules/describe-cost-management-azure/2-describe-factors-affect-costs-azure</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79</a:t>
            </a:fld>
            <a:endParaRPr lang="en-US"/>
          </a:p>
        </p:txBody>
      </p:sp>
    </p:spTree>
    <p:extLst>
      <p:ext uri="{BB962C8B-B14F-4D97-AF65-F5344CB8AC3E}">
        <p14:creationId xmlns:p14="http://schemas.microsoft.com/office/powerpoint/2010/main" val="12587049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2800"/>
            </a:pPr>
            <a:r>
              <a:t>https://docs.microsoft.com/learn/modules/describe-cost-management-azure/2-describe-factors-affect-costs-azure</a:t>
            </a:r>
          </a:p>
          <a:p>
            <a:endParaRPr sz="2800">
              <a:cs typeface="Segoe UI Light"/>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80</a:t>
            </a:fld>
            <a:endParaRPr lang="en-US"/>
          </a:p>
        </p:txBody>
      </p:sp>
    </p:spTree>
    <p:extLst>
      <p:ext uri="{BB962C8B-B14F-4D97-AF65-F5344CB8AC3E}">
        <p14:creationId xmlns:p14="http://schemas.microsoft.com/office/powerpoint/2010/main" val="12587049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2400"/>
            </a:pPr>
            <a:r>
              <a:t>https://docs.microsoft.com/learn/modules/describe-cost-management-azure/2-describe-factors-affect-costs-azure</a:t>
            </a:r>
          </a:p>
          <a:p>
            <a:endParaRPr sz="2400"/>
          </a:p>
          <a:p>
            <a:pPr>
              <a:defRPr sz="2400"/>
            </a:pPr>
            <a:r>
              <a:t>Conecta a los usuarios finales con socios de Microsoft, proveedores de software independientes (ISV) y nuevas empresas que ofrecen soluciones y servicios para Azure.</a:t>
            </a:r>
          </a:p>
          <a:p>
            <a:pPr>
              <a:defRPr sz="2400"/>
            </a:pPr>
            <a:r>
              <a:t>Los clientes de Azure, los profesionales de TI y los desarrolladores de la nube pueden encontrar, probar, comprar y aprovisionar aplicaciones y servicios de Azure de proveedores de servicios certificados.</a:t>
            </a:r>
          </a:p>
          <a:p>
            <a:pPr>
              <a:defRPr sz="2400"/>
            </a:pPr>
            <a:r>
              <a:t>Incluye cerca de 10 000 productos y servicios.</a:t>
            </a:r>
          </a:p>
          <a:p>
            <a:endParaRPr sz="900" b="0" i="0" u="none" strike="noStrike" kern="1200">
              <a:solidFill>
                <a:schemeClr val="tx1"/>
              </a:solidFill>
              <a:effectLst/>
              <a:latin typeface="Segoe UI Light" pitchFamily="34" charset="0"/>
              <a:ea typeface="+mn-ea"/>
              <a:cs typeface="+mn-cs"/>
            </a:endParaRPr>
          </a:p>
          <a:p>
            <a:r>
              <a:rPr sz="900">
                <a:effectLst/>
                <a:latin typeface="Segoe UI Light" pitchFamily="34" charset="0"/>
              </a:rPr>
              <a:t>También están disponibles las </a:t>
            </a:r>
            <a:r>
              <a:rPr sz="900" b="1">
                <a:effectLst/>
                <a:latin typeface="Segoe UI Light" pitchFamily="34" charset="0"/>
              </a:rPr>
              <a:t>Preguntas más frecuentes sobre Marketplace </a:t>
            </a:r>
            <a:r>
              <a:rPr sz="900">
                <a:effectLst/>
                <a:latin typeface="Segoe UI Light" pitchFamily="34" charset="0"/>
              </a:rPr>
              <a:t>en </a:t>
            </a:r>
            <a:r>
              <a:rPr u="sng"/>
              <a:t>https://azure.microsoft.com/es-es/marketplace/faq/</a:t>
            </a:r>
          </a:p>
          <a:p>
            <a:endParaRPr sz="900"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pPr>
            <a:r>
              <a:rPr b="1"/>
              <a:t>Azure Marketplace </a:t>
            </a:r>
            <a:r>
              <a:t>: </a:t>
            </a:r>
            <a:r>
              <a:rPr>
                <a:hlinkClick r:id=""/>
              </a:rPr>
              <a:t>https://azuremarketplace.microsoft.com/es-es/</a:t>
            </a:r>
          </a:p>
          <a:p>
            <a:endParaRPr>
              <a:hlinkClick r:id=""/>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81</a:t>
            </a:fld>
            <a:endParaRPr lang="en-US"/>
          </a:p>
        </p:txBody>
      </p:sp>
    </p:spTree>
    <p:extLst>
      <p:ext uri="{BB962C8B-B14F-4D97-AF65-F5344CB8AC3E}">
        <p14:creationId xmlns:p14="http://schemas.microsoft.com/office/powerpoint/2010/main" val="367514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sz="900">
                <a:effectLst/>
                <a:latin typeface="Segoe UI Light" pitchFamily="34" charset="0"/>
              </a:defRPr>
            </a:pPr>
            <a:r>
              <a:t>https://docs.microsoft.com/learn/modules/describe-cost-management-azure/3-compare-pricing-total-cost-of-ownership-calculators</a:t>
            </a:r>
          </a:p>
          <a:p>
            <a:endParaRPr sz="900" kern="1200">
              <a:solidFill>
                <a:schemeClr val="tx1"/>
              </a:solidFill>
              <a:effectLst/>
              <a:latin typeface="Segoe UI Light" pitchFamily="34" charset="0"/>
              <a:ea typeface="+mn-ea"/>
              <a:cs typeface="+mn-cs"/>
            </a:endParaRPr>
          </a:p>
          <a:p>
            <a:pPr>
              <a:defRPr sz="900">
                <a:effectLst/>
                <a:latin typeface="Segoe UI Light" pitchFamily="34" charset="0"/>
              </a:defRPr>
            </a:pPr>
            <a:r>
              <a:rPr b="1"/>
              <a:t>Calculadora de precios</a:t>
            </a:r>
            <a:r>
              <a:t>: https://azure.microsoft.com/es-es/pricing/calculator/</a:t>
            </a:r>
            <a:endParaRPr sz="900" b="1" kern="1200">
              <a:solidFill>
                <a:schemeClr val="tx1"/>
              </a:solidFill>
              <a:effectLst/>
              <a:latin typeface="Segoe UI Light" pitchFamily="34" charset="0"/>
              <a:ea typeface="+mn-ea"/>
              <a:cs typeface="+mn-cs"/>
            </a:endParaRPr>
          </a:p>
          <a:p>
            <a:endParaRPr sz="900" kern="1200">
              <a:solidFill>
                <a:schemeClr val="tx1"/>
              </a:solidFill>
              <a:effectLst/>
              <a:latin typeface="Segoe UI Light" pitchFamily="34" charset="0"/>
              <a:ea typeface="+mn-ea"/>
              <a:cs typeface="+mn-cs"/>
            </a:endParaRPr>
          </a:p>
          <a:p>
            <a:pPr>
              <a:defRPr sz="900">
                <a:effectLst/>
                <a:latin typeface="Segoe UI Light" pitchFamily="34" charset="0"/>
              </a:defRPr>
            </a:pPr>
            <a:r>
              <a:t>Nota: La </a:t>
            </a:r>
            <a:r>
              <a:rPr i="1"/>
              <a:t>calculadora de precios</a:t>
            </a:r>
            <a:r>
              <a:t> proporciona estimaciones y no cotizaciones de precios reales. Los precios reales pueden variar según la fecha de compra, la moneda de pago y el tipo de cliente de Azure.</a:t>
            </a:r>
          </a:p>
          <a:p>
            <a:endParaRPr sz="900" kern="1200">
              <a:solidFill>
                <a:schemeClr val="tx1"/>
              </a:solidFill>
              <a:effectLst/>
              <a:latin typeface="Segoe UI Light" pitchFamily="34" charset="0"/>
              <a:ea typeface="+mn-ea"/>
              <a:cs typeface="+mn-cs"/>
            </a:endParaRPr>
          </a:p>
          <a:p>
            <a:endParaRPr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82</a:t>
            </a:fld>
            <a:endParaRPr lang="en-US"/>
          </a:p>
        </p:txBody>
      </p:sp>
    </p:spTree>
    <p:extLst>
      <p:ext uri="{BB962C8B-B14F-4D97-AF65-F5344CB8AC3E}">
        <p14:creationId xmlns:p14="http://schemas.microsoft.com/office/powerpoint/2010/main" val="4158932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effectLst/>
              </a:defRPr>
            </a:pPr>
            <a:r>
              <a:t>https://docs.microsoft.com/learn/modules/describe-cloud-compute/5-define-cloud-models</a:t>
            </a: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endParaRPr sz="900" b="0" i="0" u="none" strike="noStrike" kern="1200">
              <a:solidFill>
                <a:schemeClr val="tx1"/>
              </a:solidFill>
              <a:effectLst/>
              <a:latin typeface="Segoe UI Light" pitchFamily="34" charset="0"/>
              <a:ea typeface="+mn-ea"/>
              <a:cs typeface="+mn-cs"/>
            </a:endParaRPr>
          </a:p>
          <a:p>
            <a:pPr>
              <a:defRPr sz="900">
                <a:effectLst/>
              </a:defRPr>
            </a:pPr>
            <a:r>
              <a:t>¿Qué son las nubes pública, privada e híbrida? https://azure.microsoft.com/es-es/overview/what-are-private-public-hybrid-clouds/</a:t>
            </a:r>
          </a:p>
          <a:p>
            <a:endParaRPr sz="900" b="0" i="0" u="none" strike="noStrike" kern="1200">
              <a:solidFill>
                <a:schemeClr val="tx1"/>
              </a:solidFill>
              <a:effectLst/>
              <a:latin typeface="Segoe UI Light" pitchFamily="34" charset="0"/>
              <a:ea typeface="+mn-ea"/>
              <a:cs typeface="+mn-cs"/>
            </a:endParaRPr>
          </a:p>
          <a:p>
            <a:endParaRPr sz="900" b="0" i="0" u="none" strike="noStrike" kern="1200">
              <a:solidFill>
                <a:schemeClr val="tx1"/>
              </a:solidFill>
              <a:effectLst/>
              <a:latin typeface="Segoe UI Light" pitchFamily="34" charset="0"/>
              <a:ea typeface="+mn-ea"/>
              <a:cs typeface="+mn-cs"/>
            </a:endParaRP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a:t>
            </a:fld>
            <a:endParaRPr lang="en-US"/>
          </a:p>
        </p:txBody>
      </p:sp>
    </p:spTree>
    <p:extLst>
      <p:ext uri="{BB962C8B-B14F-4D97-AF65-F5344CB8AC3E}">
        <p14:creationId xmlns:p14="http://schemas.microsoft.com/office/powerpoint/2010/main" val="372472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00"/>
              </a:spcAft>
              <a:buClrTx/>
              <a:buSzTx/>
              <a:buFontTx/>
              <a:buNone/>
              <a:tabLst/>
              <a:defRPr sz="1800">
                <a:solidFill>
                  <a:srgbClr val="000000"/>
                </a:solidFill>
                <a:effectLst/>
                <a:latin typeface="Segoe UI Light" panose="020B0502040204020203" pitchFamily="34" charset="0"/>
              </a:defRPr>
            </a:pPr>
            <a:r>
              <a:t>https://docs.microsoft.com/learn/modules/describe-cost-management-azure/4-exercise-estimate-workload-costs-use-pricing-calculator</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10:15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83</a:t>
            </a:fld>
            <a:endParaRPr lang="en-US"/>
          </a:p>
        </p:txBody>
      </p:sp>
    </p:spTree>
    <p:extLst>
      <p:ext uri="{BB962C8B-B14F-4D97-AF65-F5344CB8AC3E}">
        <p14:creationId xmlns:p14="http://schemas.microsoft.com/office/powerpoint/2010/main" val="717184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effectLst/>
                <a:latin typeface="Segoe UI Light" pitchFamily="34" charset="0"/>
              </a:defRPr>
            </a:pPr>
            <a:r>
              <a:t>https://docs.microsoft.com/learn/modules/describe-cost-management-azure/3-compare-pricing-total-cost-of-ownership-calculators</a:t>
            </a:r>
          </a:p>
          <a:p>
            <a:endParaRPr sz="1200" kern="1200">
              <a:solidFill>
                <a:schemeClr val="tx1"/>
              </a:solidFill>
              <a:effectLst/>
              <a:latin typeface="Segoe UI Light" pitchFamily="34" charset="0"/>
              <a:ea typeface="+mn-ea"/>
              <a:cs typeface="+mn-cs"/>
            </a:endParaRPr>
          </a:p>
          <a:p>
            <a:endParaRPr sz="1200" b="0" kern="1200">
              <a:solidFill>
                <a:schemeClr val="tx1"/>
              </a:solidFill>
              <a:effectLst/>
              <a:latin typeface="Segoe UI Light" pitchFamily="34" charset="0"/>
              <a:ea typeface="+mn-ea"/>
              <a:cs typeface="+mn-cs"/>
            </a:endParaRPr>
          </a:p>
          <a:p>
            <a:r>
              <a:rPr b="1">
                <a:effectLst/>
                <a:latin typeface="Segoe UI Light" pitchFamily="34" charset="0"/>
              </a:rPr>
              <a:t>Calculadora de TCO </a:t>
            </a:r>
            <a:r>
              <a:rPr u="sng"/>
              <a:t> </a:t>
            </a:r>
            <a:r>
              <a:rPr>
                <a:effectLst/>
                <a:latin typeface="Segoe UI Light" pitchFamily="34" charset="0"/>
              </a:rPr>
              <a:t>: </a:t>
            </a:r>
            <a:r>
              <a:rPr u="sng"/>
              <a:t>https://azure.microsoft.com/es-es/pricing/tco/calculator/</a:t>
            </a:r>
          </a:p>
          <a:p>
            <a:endParaRPr u="sng"/>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84</a:t>
            </a:fld>
            <a:endParaRPr lang="en-US"/>
          </a:p>
        </p:txBody>
      </p:sp>
    </p:spTree>
    <p:extLst>
      <p:ext uri="{BB962C8B-B14F-4D97-AF65-F5344CB8AC3E}">
        <p14:creationId xmlns:p14="http://schemas.microsoft.com/office/powerpoint/2010/main" val="7648927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00"/>
              </a:spcAft>
              <a:buClrTx/>
              <a:buSzTx/>
              <a:buFontTx/>
              <a:buNone/>
              <a:tabLst/>
              <a:defRPr sz="1800">
                <a:solidFill>
                  <a:srgbClr val="000000"/>
                </a:solidFill>
                <a:effectLst/>
                <a:latin typeface="Segoe UI Light" panose="020B0502040204020203" pitchFamily="34" charset="0"/>
              </a:defRPr>
            </a:pPr>
            <a:r>
              <a:t>https://docs.microsoft.com/learn/modules/describe-cost-management-azure/5-exercise-compare-workload-costs-use-total-cost-ownership-calculator</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10:15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85</a:t>
            </a:fld>
            <a:endParaRPr lang="en-US"/>
          </a:p>
        </p:txBody>
      </p:sp>
    </p:spTree>
    <p:extLst>
      <p:ext uri="{BB962C8B-B14F-4D97-AF65-F5344CB8AC3E}">
        <p14:creationId xmlns:p14="http://schemas.microsoft.com/office/powerpoint/2010/main" val="24144242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effectLst/>
                <a:latin typeface="Segoe UI Light" pitchFamily="34" charset="0"/>
              </a:defRPr>
            </a:pPr>
            <a:r>
              <a:t>https://docs.microsoft.com/learn/modules/describe-cost-management-azure/6-describe-azure-tool</a:t>
            </a: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pPr>
            <a:r>
              <a:rPr sz="900" b="1">
                <a:effectLst/>
                <a:latin typeface="Segoe UI Light" pitchFamily="34" charset="0"/>
              </a:rPr>
              <a:t>Nota</a:t>
            </a:r>
            <a:r>
              <a:rPr u="sng"/>
              <a:t> </a:t>
            </a:r>
            <a:r>
              <a:rPr sz="900">
                <a:effectLst/>
                <a:latin typeface="Segoe UI Light" pitchFamily="34" charset="0"/>
              </a:rPr>
              <a:t>: Para obtener más información sobre Cost Management, consulte </a:t>
            </a:r>
            <a:r>
              <a:rPr u="sng"/>
              <a:t>https://azure.microsoft.com/es-es/services/cost-management/</a:t>
            </a:r>
          </a:p>
          <a:p>
            <a:endParaRPr u="sng"/>
          </a:p>
          <a:p>
            <a:endParaRPr u="sng"/>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86</a:t>
            </a:fld>
            <a:endParaRPr lang="en-US"/>
          </a:p>
        </p:txBody>
      </p:sp>
    </p:spTree>
    <p:extLst>
      <p:ext uri="{BB962C8B-B14F-4D97-AF65-F5344CB8AC3E}">
        <p14:creationId xmlns:p14="http://schemas.microsoft.com/office/powerpoint/2010/main" val="29833649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882">
                <a:effectLst/>
                <a:latin typeface="Segoe UI Light" pitchFamily="34" charset="0"/>
              </a:defRPr>
            </a:pPr>
            <a:r>
              <a:t>https://docs.microsoft.com/learn/modules/describe-cost-management-azure/7-describe-purpose-of-tags</a:t>
            </a:r>
          </a:p>
          <a:p>
            <a:pPr marL="0" marR="0" lvl="0" indent="0" algn="l" defTabSz="914367" rtl="0" eaLnBrk="1" fontAlgn="auto" latinLnBrk="0" hangingPunct="1">
              <a:lnSpc>
                <a:spcPct val="90000"/>
              </a:lnSpc>
              <a:spcBef>
                <a:spcPts val="0"/>
              </a:spcBef>
              <a:spcAft>
                <a:spcPts val="333"/>
              </a:spcAft>
              <a:buClrTx/>
              <a:buSzTx/>
              <a:buFontTx/>
              <a:buNone/>
              <a:tabLst/>
            </a:pPr>
            <a:endParaRPr sz="882" b="1"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sz="882">
                <a:effectLst/>
                <a:latin typeface="Segoe UI Light" pitchFamily="34" charset="0"/>
              </a:defRPr>
            </a:pPr>
            <a:r>
              <a:rPr b="1"/>
              <a:t>Etiquetas: </a:t>
            </a:r>
            <a:r>
              <a:t>https://docs.microsoft.com/es-es/azure/azure-resource-manager/resource-group-using-tags</a:t>
            </a: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87</a:t>
            </a:fld>
            <a:endParaRPr lang="en-US"/>
          </a:p>
        </p:txBody>
      </p:sp>
    </p:spTree>
    <p:extLst>
      <p:ext uri="{BB962C8B-B14F-4D97-AF65-F5344CB8AC3E}">
        <p14:creationId xmlns:p14="http://schemas.microsoft.com/office/powerpoint/2010/main" val="3865722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https://docs.microsoft.com/learn/modules/describe-features-tools-azure-for-governance-compliance</a:t>
            </a:r>
          </a:p>
          <a:p>
            <a:endParaRPr/>
          </a:p>
        </p:txBody>
      </p:sp>
      <p:sp>
        <p:nvSpPr>
          <p:cNvPr id="4" name="Slide Number Placeholder 3"/>
          <p:cNvSpPr>
            <a:spLocks noGrp="1"/>
          </p:cNvSpPr>
          <p:nvPr>
            <p:ph type="sldNum" sz="quarter" idx="5"/>
          </p:nvPr>
        </p:nvSpPr>
        <p:spPr/>
        <p:txBody>
          <a:bodyPr/>
          <a:lstStyle/>
          <a:p>
            <a:fld id="{560F4860-B975-4C5E-9E23-C8E24EBF595D}" type="slidenum">
              <a:rPr lang="en-US" smtClean="0"/>
              <a:t>88</a:t>
            </a:fld>
            <a:endParaRPr lang="en-US"/>
          </a:p>
        </p:txBody>
      </p:sp>
    </p:spTree>
    <p:extLst>
      <p:ext uri="{BB962C8B-B14F-4D97-AF65-F5344CB8AC3E}">
        <p14:creationId xmlns:p14="http://schemas.microsoft.com/office/powerpoint/2010/main" val="1429324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https://docs.microsoft.com/learn/modules/describe-cost-management-azure/1-introduction</a:t>
            </a:r>
          </a:p>
        </p:txBody>
      </p:sp>
      <p:sp>
        <p:nvSpPr>
          <p:cNvPr id="4" name="Slide Number Placeholder 3"/>
          <p:cNvSpPr>
            <a:spLocks noGrp="1"/>
          </p:cNvSpPr>
          <p:nvPr>
            <p:ph type="sldNum" sz="quarter" idx="5"/>
          </p:nvPr>
        </p:nvSpPr>
        <p:spPr/>
        <p:txBody>
          <a:bodyPr/>
          <a:lstStyle/>
          <a:p>
            <a:fld id="{560F4860-B975-4C5E-9E23-C8E24EBF595D}" type="slidenum">
              <a:rPr lang="en-US" smtClean="0"/>
              <a:t>89</a:t>
            </a:fld>
            <a:endParaRPr lang="en-US"/>
          </a:p>
        </p:txBody>
      </p:sp>
    </p:spTree>
    <p:extLst>
      <p:ext uri="{BB962C8B-B14F-4D97-AF65-F5344CB8AC3E}">
        <p14:creationId xmlns:p14="http://schemas.microsoft.com/office/powerpoint/2010/main" val="31338346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900">
                <a:effectLst/>
                <a:latin typeface="Segoe UI Light" pitchFamily="34" charset="0"/>
              </a:defRPr>
            </a:pPr>
            <a:r>
              <a:t>https://docs.microsoft.com/learn/modules/describe-features-tools-azure-for-governance-compliance/2-describe-purpose-of-azure-blueprints</a:t>
            </a:r>
          </a:p>
          <a:p>
            <a:endParaRPr sz="900" kern="1200">
              <a:solidFill>
                <a:schemeClr val="tx1"/>
              </a:solidFill>
              <a:effectLst/>
              <a:latin typeface="Segoe UI Light" pitchFamily="34" charset="0"/>
              <a:ea typeface="+mn-ea"/>
              <a:cs typeface="+mn-cs"/>
            </a:endParaRPr>
          </a:p>
          <a:p>
            <a:pPr>
              <a:defRPr sz="900">
                <a:effectLst/>
                <a:latin typeface="Segoe UI Light" pitchFamily="34" charset="0"/>
              </a:defRPr>
            </a:pPr>
            <a:r>
              <a:rPr b="1"/>
              <a:t>Azure Blueprints</a:t>
            </a:r>
            <a:r>
              <a:t>: https://azure.microsoft.com/es-es/services/blueprints/</a:t>
            </a: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90</a:t>
            </a:fld>
            <a:endParaRPr lang="en-US"/>
          </a:p>
        </p:txBody>
      </p:sp>
    </p:spTree>
    <p:extLst>
      <p:ext uri="{BB962C8B-B14F-4D97-AF65-F5344CB8AC3E}">
        <p14:creationId xmlns:p14="http://schemas.microsoft.com/office/powerpoint/2010/main" val="20069988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900">
                <a:effectLst/>
                <a:latin typeface="Segoe UI Light" pitchFamily="34" charset="0"/>
              </a:defRPr>
            </a:pPr>
            <a:r>
              <a:t>https://docs.microsoft.com/learn/modules/describe-features-tools-azure-for-governance-compliance/3-describe-purpose-of-azure-policy</a:t>
            </a:r>
          </a:p>
          <a:p>
            <a:endParaRPr sz="900" b="1" kern="1200">
              <a:solidFill>
                <a:schemeClr val="tx1"/>
              </a:solidFill>
              <a:effectLst/>
              <a:latin typeface="Segoe UI Light" pitchFamily="34" charset="0"/>
              <a:ea typeface="+mn-ea"/>
              <a:cs typeface="+mn-cs"/>
            </a:endParaRPr>
          </a:p>
          <a:p>
            <a:pPr>
              <a:defRPr sz="900">
                <a:effectLst/>
                <a:latin typeface="Segoe UI Light" pitchFamily="34" charset="0"/>
              </a:defRPr>
            </a:pPr>
            <a:r>
              <a:rPr b="1"/>
              <a:t>Azure Policy: </a:t>
            </a:r>
            <a:r>
              <a:t>https://azure.microsoft.com/es-es/services/azure-policy</a:t>
            </a:r>
          </a:p>
          <a:p>
            <a:endParaRPr sz="900" b="0" i="0" u="none" strike="noStrike" kern="1200">
              <a:solidFill>
                <a:schemeClr val="tx1"/>
              </a:solidFill>
              <a:effectLst/>
              <a:latin typeface="Segoe UI Light" pitchFamily="34" charset="0"/>
              <a:ea typeface="+mn-ea"/>
              <a:cs typeface="+mn-cs"/>
            </a:endParaRPr>
          </a:p>
          <a:p>
            <a:pPr marL="0" indent="0">
              <a:buNone/>
            </a:pPr>
            <a:r>
              <a:t>Cumpla los estándares corporativos y los acuerdos de nivel de servicio (SLA) mediante el uso de definiciones de directivas para aplicar las reglas y efectos para sus recursos de Azure.</a:t>
            </a:r>
          </a:p>
          <a:p>
            <a:pPr lvl="1">
              <a:lnSpc>
                <a:spcPct val="114000"/>
              </a:lnSpc>
              <a:defRPr sz="2800">
                <a:latin typeface="Segoe UI Semilight" panose="020B0402040204020203" pitchFamily="34" charset="0"/>
                <a:cs typeface="Segoe UI Semilight" panose="020B0402040204020203" pitchFamily="34" charset="0"/>
              </a:defRPr>
            </a:pPr>
            <a:r>
              <a:t>Evalúa e identifica los recursos de Azure que no cumplen las directivas.</a:t>
            </a:r>
          </a:p>
          <a:p>
            <a:pPr lvl="1">
              <a:lnSpc>
                <a:spcPct val="114000"/>
              </a:lnSpc>
              <a:defRPr sz="2800">
                <a:latin typeface="Segoe UI Semilight" panose="020B0402040204020203" pitchFamily="34" charset="0"/>
                <a:cs typeface="Segoe UI Semilight" panose="020B0402040204020203" pitchFamily="34" charset="0"/>
              </a:defRPr>
            </a:pPr>
            <a:r>
              <a:t>Proporciona definiciones de directivas e iniciativas integradas, en categorías como Almacenamiento, Redes, Proceso, Security Center y Supervisión.</a:t>
            </a:r>
          </a:p>
          <a:p>
            <a:pPr marL="107153" lvl="1" indent="0">
              <a:lnSpc>
                <a:spcPct val="114000"/>
              </a:lnSpc>
              <a:buNone/>
            </a:pPr>
            <a:endParaRPr sz="2800">
              <a:latin typeface="Segoe UI Semilight" panose="020B0402040204020203" pitchFamily="34" charset="0"/>
              <a:cs typeface="Segoe UI Semilight" panose="020B0402040204020203" pitchFamily="34" charset="0"/>
            </a:endParaRPr>
          </a:p>
          <a:p>
            <a:endParaRPr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91</a:t>
            </a:fld>
            <a:endParaRPr lang="en-US"/>
          </a:p>
        </p:txBody>
      </p:sp>
    </p:spTree>
    <p:extLst>
      <p:ext uri="{BB962C8B-B14F-4D97-AF65-F5344CB8AC3E}">
        <p14:creationId xmlns:p14="http://schemas.microsoft.com/office/powerpoint/2010/main" val="7320715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900">
                <a:effectLst/>
                <a:latin typeface="Segoe UI Light" pitchFamily="34" charset="0"/>
              </a:defRPr>
            </a:pPr>
            <a:r>
              <a:t>https://docs.microsoft.com/learn/modules/describe-features-tools-azure-for-governance-compliance/4-describe-purpose-of-resource-locks</a:t>
            </a:r>
          </a:p>
          <a:p>
            <a:endParaRPr sz="900" b="1" kern="1200">
              <a:solidFill>
                <a:schemeClr val="tx1"/>
              </a:solidFill>
              <a:effectLst/>
              <a:latin typeface="Segoe UI Light" pitchFamily="34" charset="0"/>
              <a:ea typeface="+mn-ea"/>
              <a:cs typeface="+mn-cs"/>
            </a:endParaRPr>
          </a:p>
          <a:p>
            <a:pPr>
              <a:defRPr sz="900">
                <a:effectLst/>
                <a:latin typeface="Segoe UI Light" pitchFamily="34" charset="0"/>
              </a:defRPr>
            </a:pPr>
            <a:r>
              <a:rPr b="1"/>
              <a:t>Bloqueos de recursos</a:t>
            </a:r>
            <a:r>
              <a:t>: https://docs.microsoft.com/es-es/azure/azure-resource-manager/resource-group-lock-resources</a:t>
            </a: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900">
                <a:effectLst/>
              </a:defRPr>
            </a:pPr>
            <a:r>
              <a:t>https://docs.microsoft.com/learn/modules/describe-cloud-compute/5-define-cloud-models</a:t>
            </a:r>
          </a:p>
          <a:p>
            <a:pPr marL="0" marR="0" lvl="0" indent="0" algn="l" defTabSz="914367" rtl="0" eaLnBrk="1" fontAlgn="auto" latinLnBrk="0" hangingPunct="1">
              <a:lnSpc>
                <a:spcPct val="90000"/>
              </a:lnSpc>
              <a:spcBef>
                <a:spcPts val="0"/>
              </a:spcBef>
              <a:spcAft>
                <a:spcPts val="333"/>
              </a:spcAft>
              <a:buClrTx/>
              <a:buSzTx/>
              <a:buFontTx/>
              <a:buNone/>
              <a:tabLst/>
            </a:pPr>
            <a:endParaRPr sz="900" b="0" i="0" u="none" strike="noStrike" kern="1200">
              <a:solidFill>
                <a:schemeClr val="tx1"/>
              </a:solidFill>
              <a:effectLst/>
              <a:latin typeface="Segoe UI Light" pitchFamily="34" charset="0"/>
              <a:ea typeface="+mn-ea"/>
              <a:cs typeface="+mn-cs"/>
            </a:endParaRPr>
          </a:p>
          <a:p>
            <a:pPr algn="l"/>
            <a:endParaRPr sz="900" b="0" i="0">
              <a:effectLst/>
              <a:latin typeface="Segoe UI" panose="020B0502040204020203" pitchFamily="34" charset="0"/>
            </a:endParaRPr>
          </a:p>
          <a:p>
            <a:pPr algn="l">
              <a:defRPr sz="900">
                <a:effectLst/>
                <a:latin typeface="Segoe UI" panose="020B0502040204020203" pitchFamily="34" charset="0"/>
              </a:defRPr>
            </a:pPr>
            <a:r>
              <a:t>Los modelos de nube híbrida tienen las siguientes características:</a:t>
            </a:r>
          </a:p>
          <a:p>
            <a:pPr algn="l">
              <a:buFont typeface="Arial" panose="020B0604020202020204" pitchFamily="34" charset="0"/>
              <a:buChar char="•"/>
              <a:defRPr sz="900">
                <a:effectLst/>
                <a:latin typeface="Segoe UI" panose="020B0502040204020203" pitchFamily="34" charset="0"/>
              </a:defRPr>
            </a:pPr>
            <a:r>
              <a:rPr b="1"/>
              <a:t>Ubicación de recursos</a:t>
            </a:r>
            <a:r>
              <a:t>. Hay recursos específicos que se ejecutan o se usan en una nube pública, y otros que se ejecutan o se usan en una nube privada.</a:t>
            </a:r>
          </a:p>
          <a:p>
            <a:pPr algn="l">
              <a:buFont typeface="Arial" panose="020B0604020202020204" pitchFamily="34" charset="0"/>
              <a:buChar char="•"/>
              <a:defRPr sz="900">
                <a:effectLst/>
                <a:latin typeface="Segoe UI" panose="020B0502040204020203" pitchFamily="34" charset="0"/>
              </a:defRPr>
            </a:pPr>
            <a:r>
              <a:rPr b="1"/>
              <a:t>Coste y eficiencia</a:t>
            </a:r>
            <a:r>
              <a:t>. Los modelos de nube híbrida permiten a una organización aprovechar algunos de los beneficios de coste, eficiencia y escala que están disponibles con un modelo de nube pública.</a:t>
            </a:r>
          </a:p>
          <a:p>
            <a:pPr algn="l">
              <a:buFont typeface="Arial" panose="020B0604020202020204" pitchFamily="34" charset="0"/>
              <a:buChar char="•"/>
              <a:defRPr sz="900">
                <a:effectLst/>
                <a:latin typeface="Segoe UI" panose="020B0502040204020203" pitchFamily="34" charset="0"/>
              </a:defRPr>
            </a:pPr>
            <a:r>
              <a:rPr b="1"/>
              <a:t>Control</a:t>
            </a:r>
            <a:r>
              <a:t>. Las organizaciones retienen el control de administración en nubes privadas.</a:t>
            </a:r>
          </a:p>
          <a:p>
            <a:pPr algn="l">
              <a:buFont typeface="Arial" panose="020B0604020202020204" pitchFamily="34" charset="0"/>
              <a:buChar char="•"/>
              <a:defRPr sz="900">
                <a:effectLst/>
                <a:latin typeface="Segoe UI" panose="020B0502040204020203" pitchFamily="34" charset="0"/>
              </a:defRPr>
            </a:pPr>
            <a:r>
              <a:rPr b="1"/>
              <a:t>Aptitudes</a:t>
            </a:r>
            <a:r>
              <a:t>. Todavía se requieren aptitudes técnicas para mantener la nube privada y garantizar que ambos modelos de nube puedan operar juntos.</a:t>
            </a:r>
          </a:p>
          <a:p>
            <a:endParaRPr sz="900" b="0" i="0" u="none" strike="noStrike" kern="1200">
              <a:solidFill>
                <a:schemeClr val="tx1"/>
              </a:solidFill>
              <a:effectLst/>
              <a:latin typeface="Segoe UI Light" pitchFamily="34" charset="0"/>
              <a:ea typeface="+mn-ea"/>
              <a:cs typeface="+mn-cs"/>
            </a:endParaRPr>
          </a:p>
          <a:p>
            <a:endParaRPr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9427A7F7-BB1E-479D-AFAA-B52F4D0C99F2}" type="datetime8">
              <a:rPr lang="en-US" smtClean="0"/>
              <a:t>8/19/2023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10</a:t>
            </a:fld>
            <a:endParaRPr lang="en-US"/>
          </a:p>
        </p:txBody>
      </p:sp>
    </p:spTree>
    <p:extLst>
      <p:ext uri="{BB962C8B-B14F-4D97-AF65-F5344CB8AC3E}">
        <p14:creationId xmlns:p14="http://schemas.microsoft.com/office/powerpoint/2010/main" val="10186820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defRPr sz="1800">
                <a:solidFill>
                  <a:srgbClr val="000000"/>
                </a:solidFill>
                <a:effectLst/>
                <a:latin typeface="Segoe UI Light" panose="020B0502040204020203" pitchFamily="34" charset="0"/>
              </a:defRPr>
            </a:pPr>
            <a:r>
              <a:t>https://docs.microsoft.com/learn/modules/describe-features-tools-azure-for-governance-compliance/5-exercise-configure-resource-lock</a:t>
            </a:r>
          </a:p>
          <a:p>
            <a:pPr algn="l"/>
            <a:endParaRPr sz="1800">
              <a:solidFill>
                <a:srgbClr val="000000"/>
              </a:solidFill>
              <a:effectLst/>
              <a:latin typeface="Segoe UI Light" panose="020B0502040204020203" pitchFamily="34" charset="0"/>
            </a:endParaRPr>
          </a:p>
          <a:p>
            <a:pPr algn="l">
              <a:defRPr sz="1800">
                <a:solidFill>
                  <a:srgbClr val="000000"/>
                </a:solidFill>
                <a:effectLst/>
                <a:latin typeface="Segoe UI Light" panose="020B0502040204020203" pitchFamily="34" charset="0"/>
              </a:defRPr>
            </a:pPr>
            <a:r>
              <a:rPr b="1"/>
              <a:t>NOTA:</a:t>
            </a:r>
            <a:r>
              <a:t> Este es un ejercicio de tipo "utilice su propia suscripción".Esto funcionará perfectamente en la evaluación gratuita de Azure, pero el aprendiz necesitará una suscripción real de Azure para este ejercicio. Puede ser más adecuado hacerlo como demostración.</a:t>
            </a:r>
          </a:p>
        </p:txBody>
      </p:sp>
      <p:sp>
        <p:nvSpPr>
          <p:cNvPr id="4" name="Header Placeholder 3"/>
          <p:cNvSpPr>
            <a:spLocks noGrp="1"/>
          </p:cNvSpPr>
          <p:nvPr>
            <p:ph type="hdr" sz="quarter"/>
          </p:nvPr>
        </p:nvSpPr>
        <p:spPr/>
        <p:txBody>
          <a:bodyPr/>
          <a:lstStyle/>
          <a:p>
            <a:endParaRPr/>
          </a:p>
        </p:txBody>
      </p:sp>
      <p:sp>
        <p:nvSpPr>
          <p:cNvPr id="5" name="Footer Placeholder 4"/>
          <p:cNvSpPr>
            <a:spLocks noGrp="1"/>
          </p:cNvSpPr>
          <p:nvPr>
            <p:ph type="ftr" sz="quarter" idx="4"/>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8/19/2023 10:15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93</a:t>
            </a:fld>
            <a:endParaRPr lang="en-US"/>
          </a:p>
        </p:txBody>
      </p:sp>
    </p:spTree>
    <p:extLst>
      <p:ext uri="{BB962C8B-B14F-4D97-AF65-F5344CB8AC3E}">
        <p14:creationId xmlns:p14="http://schemas.microsoft.com/office/powerpoint/2010/main" val="6932869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https://docs.microsoft.com/es-es/learn/modules/describe-features-tools-azure-for-governance-compliance/6-describe-purpose-of-service-trust-portal</a:t>
            </a:r>
          </a:p>
        </p:txBody>
      </p:sp>
      <p:sp>
        <p:nvSpPr>
          <p:cNvPr id="4" name="Slide Number Placeholder 3"/>
          <p:cNvSpPr>
            <a:spLocks noGrp="1"/>
          </p:cNvSpPr>
          <p:nvPr>
            <p:ph type="sldNum" sz="quarter" idx="5"/>
          </p:nvPr>
        </p:nvSpPr>
        <p:spPr/>
        <p:txBody>
          <a:bodyPr/>
          <a:lstStyle/>
          <a:p>
            <a:fld id="{560F4860-B975-4C5E-9E23-C8E24EBF595D}" type="slidenum">
              <a:rPr lang="en-US" smtClean="0"/>
              <a:t>94</a:t>
            </a:fld>
            <a:endParaRPr lang="en-US"/>
          </a:p>
        </p:txBody>
      </p:sp>
    </p:spTree>
    <p:extLst>
      <p:ext uri="{BB962C8B-B14F-4D97-AF65-F5344CB8AC3E}">
        <p14:creationId xmlns:p14="http://schemas.microsoft.com/office/powerpoint/2010/main" val="20970270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https://docs.microsoft.com/learn/modules/describe-features-tools-manage-deploy-azure-resources/</a:t>
            </a:r>
          </a:p>
        </p:txBody>
      </p:sp>
      <p:sp>
        <p:nvSpPr>
          <p:cNvPr id="4" name="Slide Number Placeholder 3"/>
          <p:cNvSpPr>
            <a:spLocks noGrp="1"/>
          </p:cNvSpPr>
          <p:nvPr>
            <p:ph type="sldNum" sz="quarter" idx="5"/>
          </p:nvPr>
        </p:nvSpPr>
        <p:spPr/>
        <p:txBody>
          <a:bodyPr/>
          <a:lstStyle/>
          <a:p>
            <a:fld id="{560F4860-B975-4C5E-9E23-C8E24EBF595D}" type="slidenum">
              <a:rPr lang="en-US" smtClean="0"/>
              <a:t>95</a:t>
            </a:fld>
            <a:endParaRPr lang="en-US"/>
          </a:p>
        </p:txBody>
      </p:sp>
    </p:spTree>
    <p:extLst>
      <p:ext uri="{BB962C8B-B14F-4D97-AF65-F5344CB8AC3E}">
        <p14:creationId xmlns:p14="http://schemas.microsoft.com/office/powerpoint/2010/main" val="8506899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https://docs.microsoft.com/learn/modules/describe-features-tools-manage-deploy-azure-resources/1-introduction</a:t>
            </a:r>
          </a:p>
        </p:txBody>
      </p:sp>
      <p:sp>
        <p:nvSpPr>
          <p:cNvPr id="4" name="Slide Number Placeholder 3"/>
          <p:cNvSpPr>
            <a:spLocks noGrp="1"/>
          </p:cNvSpPr>
          <p:nvPr>
            <p:ph type="sldNum" sz="quarter" idx="5"/>
          </p:nvPr>
        </p:nvSpPr>
        <p:spPr/>
        <p:txBody>
          <a:bodyPr/>
          <a:lstStyle/>
          <a:p>
            <a:fld id="{560F4860-B975-4C5E-9E23-C8E24EBF595D}" type="slidenum">
              <a:rPr lang="en-US" smtClean="0"/>
              <a:t>96</a:t>
            </a:fld>
            <a:endParaRPr lang="en-US"/>
          </a:p>
        </p:txBody>
      </p:sp>
    </p:spTree>
    <p:extLst>
      <p:ext uri="{BB962C8B-B14F-4D97-AF65-F5344CB8AC3E}">
        <p14:creationId xmlns:p14="http://schemas.microsoft.com/office/powerpoint/2010/main" val="4891757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sz="1000">
                <a:effectLst/>
                <a:latin typeface="Segoe UI Light" pitchFamily="34" charset="0"/>
              </a:defRPr>
            </a:pPr>
            <a:r>
              <a:t>https://docs.microsoft.com/learn/modules/describe-features-tools-manage-deploy-azure-resources/2-describe-interacting-azure</a:t>
            </a:r>
            <a:endParaRPr sz="900" b="0" u="sng"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97</a:t>
            </a:fld>
            <a:endParaRPr lang="en-US"/>
          </a:p>
        </p:txBody>
      </p:sp>
    </p:spTree>
    <p:extLst>
      <p:ext uri="{BB962C8B-B14F-4D97-AF65-F5344CB8AC3E}">
        <p14:creationId xmlns:p14="http://schemas.microsoft.com/office/powerpoint/2010/main" val="27751834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https://docs.microsoft.com/learn/modules/describe-features-tools-manage-deploy-azure-resources/3-describe-purpose-of-azure-arc</a:t>
            </a:r>
          </a:p>
        </p:txBody>
      </p:sp>
      <p:sp>
        <p:nvSpPr>
          <p:cNvPr id="4" name="Slide Number Placeholder 3"/>
          <p:cNvSpPr>
            <a:spLocks noGrp="1"/>
          </p:cNvSpPr>
          <p:nvPr>
            <p:ph type="sldNum" sz="quarter" idx="5"/>
          </p:nvPr>
        </p:nvSpPr>
        <p:spPr/>
        <p:txBody>
          <a:bodyPr/>
          <a:lstStyle/>
          <a:p>
            <a:fld id="{560F4860-B975-4C5E-9E23-C8E24EBF595D}" type="slidenum">
              <a:rPr lang="en-US" smtClean="0"/>
              <a:t>98</a:t>
            </a:fld>
            <a:endParaRPr lang="en-US"/>
          </a:p>
        </p:txBody>
      </p:sp>
    </p:spTree>
    <p:extLst>
      <p:ext uri="{BB962C8B-B14F-4D97-AF65-F5344CB8AC3E}">
        <p14:creationId xmlns:p14="http://schemas.microsoft.com/office/powerpoint/2010/main" val="8712720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t>https://docs.microsoft.com/learn/modules/describe-features-tools-manage-deploy-azure-resources/4-describe-azure-resource-manager-azure-arm-templates</a:t>
            </a:r>
          </a:p>
          <a:p>
            <a:pPr marL="0" indent="0">
              <a:buFont typeface="Arial" panose="020B0604020202020204" pitchFamily="34" charset="0"/>
              <a:buNone/>
            </a:pPr>
            <a:endParaRPr/>
          </a:p>
          <a:p>
            <a:pPr marL="457200" indent="-457200">
              <a:buFont typeface="Arial" panose="020B0604020202020204" pitchFamily="34" charset="0"/>
              <a:buChar char="•"/>
            </a:pPr>
            <a:r>
              <a:t>Proporciona una capa de administración que le permite crear, actualizar y eliminar recursos en su suscripción a Azure.</a:t>
            </a:r>
          </a:p>
          <a:p>
            <a:pPr marL="457200" indent="-457200">
              <a:buFont typeface="Arial" panose="020B0604020202020204" pitchFamily="34" charset="0"/>
              <a:buChar char="•"/>
            </a:pPr>
            <a:r>
              <a:t>Cree, configure, administre y elimine recursos y grupos de recursos.</a:t>
            </a:r>
          </a:p>
          <a:p>
            <a:pPr marL="457200" indent="-457200">
              <a:buFont typeface="Arial" panose="020B0604020202020204" pitchFamily="34" charset="0"/>
              <a:buChar char="•"/>
            </a:pPr>
            <a:r>
              <a:t>Organiza recursos.</a:t>
            </a:r>
          </a:p>
          <a:p>
            <a:pPr marL="457200" indent="-457200">
              <a:buFont typeface="Arial" panose="020B0604020202020204" pitchFamily="34" charset="0"/>
              <a:buChar char="•"/>
            </a:pPr>
            <a:r>
              <a:t>Controla el acceso y los recursos.</a:t>
            </a:r>
          </a:p>
          <a:p>
            <a:pPr marL="457200" indent="-457200">
              <a:buFont typeface="Arial" panose="020B0604020202020204" pitchFamily="34" charset="0"/>
              <a:buChar char="•"/>
            </a:pPr>
            <a:r>
              <a:t>Automatiza con diferentes SDK y herramientas.</a:t>
            </a:r>
          </a:p>
          <a:p>
            <a:pPr marL="457200" indent="-457200">
              <a:buFont typeface="Arial" panose="020B0604020202020204" pitchFamily="34" charset="0"/>
              <a:buChar char="•"/>
              <a:defRPr sz="1000"/>
            </a:pPr>
            <a:r>
              <a:t>Almacena diseños en archivos JSON.</a:t>
            </a:r>
          </a:p>
          <a:p>
            <a:endParaRPr/>
          </a:p>
          <a:p>
            <a:r>
              <a:t>Puede ver más detalles sobre Azure Resource Manager en </a:t>
            </a:r>
            <a:r>
              <a:rPr u="sng"/>
              <a:t>https://docs.microsoft.com/es-es/azure/azure-resource-manager</a:t>
            </a:r>
          </a:p>
          <a:p>
            <a:endParaRPr u="sng"/>
          </a:p>
          <a:p>
            <a:endParaRPr u="sng"/>
          </a:p>
        </p:txBody>
      </p:sp>
      <p:sp>
        <p:nvSpPr>
          <p:cNvPr id="4" name="Header Placeholder 3"/>
          <p:cNvSpPr>
            <a:spLocks noGrp="1"/>
          </p:cNvSpPr>
          <p:nvPr>
            <p:ph type="hdr" sz="quarter" idx="10"/>
          </p:nvPr>
        </p:nvSpPr>
        <p:spPr/>
        <p:txBody>
          <a:bodyPr/>
          <a:lstStyle/>
          <a:p>
            <a:endParaRPr/>
          </a:p>
        </p:txBody>
      </p:sp>
      <p:sp>
        <p:nvSpPr>
          <p:cNvPr id="5" name="Footer Placeholder 4"/>
          <p:cNvSpPr>
            <a:spLocks noGrp="1"/>
          </p:cNvSpPr>
          <p:nvPr>
            <p:ph type="ftr" sz="quarter" idx="11"/>
          </p:nvPr>
        </p:nvSpPr>
        <p:spPr/>
        <p:txBody>
          <a:bodyPr/>
          <a:lstStyle/>
          <a:p>
            <a:pPr defTabSz="914099" eaLnBrk="0" hangingPunct="0">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pPr>
            <a:r>
              <a:t>© Microsoft Corporation.Todos los derechos reservados.MICROSOFT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72E0C910-0166-48E0-B8EF-5071277A02A8}" type="datetime8">
              <a:rPr lang="en-US" smtClean="0"/>
              <a:t>8/19/2023 10:15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99</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t>https://docs.microsoft.com/learn/modules/describe-features-tools-manage-deploy-azure-resources/4-describe-azure-resource-manager-azure-arm-templates</a:t>
            </a:r>
          </a:p>
          <a:p>
            <a:pPr marL="0" indent="0">
              <a:buFont typeface="Arial" panose="020B0604020202020204" pitchFamily="34" charset="0"/>
              <a:buNone/>
            </a:pPr>
            <a:endParaRPr/>
          </a:p>
          <a:p>
            <a:endParaRPr/>
          </a:p>
          <a:p>
            <a:r>
              <a:t>https://azure.microsoft.com/es-es/features/resource-manager/</a:t>
            </a:r>
          </a:p>
          <a:p>
            <a:r>
              <a:t>https://docs.microsoft.com/es-es/azure/azure-resource-manager/management/overview</a:t>
            </a:r>
          </a:p>
          <a:p>
            <a:r>
              <a:t>https://docs.microsoft.com/es-es/azure/azure-resource-manager/templates/overview</a:t>
            </a:r>
          </a:p>
          <a:p>
            <a:pPr algn="l">
              <a:defRPr>
                <a:effectLst/>
                <a:latin typeface="Segoe UI" panose="020B0502040204020203" pitchFamily="34" charset="0"/>
              </a:defRPr>
            </a:pPr>
            <a:br>
              <a:rPr lang="en-US" b="1" i="0" dirty="0">
                <a:solidFill>
                  <a:srgbClr val="1A1A1F"/>
                </a:solidFill>
                <a:effectLst/>
                <a:latin typeface="Segoe UI" panose="020B0502040204020203" pitchFamily="34" charset="0"/>
              </a:rPr>
            </a:br>
            <a:r>
              <a:rPr b="1">
                <a:solidFill>
                  <a:srgbClr val="1A1A1F"/>
                </a:solidFill>
              </a:rPr>
              <a:t>Implemente recursos de aplicación </a:t>
            </a:r>
            <a:r>
              <a:rPr>
                <a:solidFill>
                  <a:srgbClr val="4C4C51"/>
                </a:solidFill>
              </a:rPr>
              <a:t>Azure Resource Manager le permite implementar repetidamente su aplicación con la confianza de que sus recursos se implementan en un estado coherente. La infraestructura y las dependencias de la aplicación las define el usuario en una plantilla declarativa simple.Esta plantilla es lo suficientemente flexible para usarla en todos sus entornos, como prueba, de manera provisional o en producción. Si crea una solución desde Azure Marketplace, esta incluirá automáticamente una plantilla que puede usar para su aplicación.</a:t>
            </a:r>
          </a:p>
          <a:p>
            <a:pPr algn="l">
              <a:defRPr b="1">
                <a:solidFill>
                  <a:srgbClr val="1A1A1F"/>
                </a:solidFill>
                <a:effectLst/>
                <a:latin typeface="Segoe UI" panose="020B0502040204020203" pitchFamily="34" charset="0"/>
              </a:defRPr>
            </a:pPr>
            <a:r>
              <a:t>Organización de recursos</a:t>
            </a:r>
          </a:p>
          <a:p>
            <a:pPr algn="l">
              <a:defRPr>
                <a:solidFill>
                  <a:srgbClr val="4C4C51"/>
                </a:solidFill>
                <a:effectLst/>
                <a:latin typeface="Segoe UI" panose="020B0502040204020203" pitchFamily="34" charset="0"/>
              </a:defRPr>
            </a:pPr>
            <a:r>
              <a:t>Azure Resource Manager le facilita la administración y visualización de recursos en su aplicación. Ya no tiene que implementar partes de su aplicación por separado y luego unirlas manualmente. Coloque recursos con un ciclo de vida común en un grupo de recursos que se puede implementar o eliminar a la vez. Puede ver qué recursos están vinculados por una dependencia. Puede aplicar etiquetas a los recursos para clasificarlos para tareas de administración, como la facturación.</a:t>
            </a:r>
          </a:p>
          <a:p>
            <a:pPr algn="l">
              <a:defRPr b="1">
                <a:solidFill>
                  <a:srgbClr val="1A1A1F"/>
                </a:solidFill>
                <a:effectLst/>
                <a:latin typeface="Segoe UI" panose="020B0502040204020203" pitchFamily="34" charset="0"/>
              </a:defRPr>
            </a:pPr>
            <a:r>
              <a:t>Control de acceso a los recursos</a:t>
            </a:r>
          </a:p>
          <a:p>
            <a:pPr algn="l">
              <a:defRPr>
                <a:solidFill>
                  <a:srgbClr val="4C4C51"/>
                </a:solidFill>
                <a:effectLst/>
                <a:latin typeface="Segoe UI" panose="020B0502040204020203" pitchFamily="34" charset="0"/>
              </a:defRPr>
            </a:pPr>
            <a:r>
              <a:t>Con Azure Resource Manager puede controlar qué personas de su organización pueden realizar acciones en los recursos. Administra los permisos definiendo roles y agregando usuarios o grupos a los roles. Para los recursos más importantes, puede aplicar un bloqueo explícito que evite que los usuarios eliminen o modifiquen el recurso. Azure Resource Manager registra todas las acciones de los usuarios para que pueda auditarlas. Para cada acción, el registro de auditoría contiene información sobre el usuario, la hora, los eventos y el estado.</a:t>
            </a:r>
          </a:p>
          <a:p>
            <a:pPr algn="l"/>
            <a:endParaRPr b="0" i="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560F4860-B975-4C5E-9E23-C8E24EBF595D}" type="slidenum">
              <a:rPr lang="en-US" smtClean="0"/>
              <a:t>100</a:t>
            </a:fld>
            <a:endParaRPr lang="en-US"/>
          </a:p>
        </p:txBody>
      </p:sp>
    </p:spTree>
    <p:extLst>
      <p:ext uri="{BB962C8B-B14F-4D97-AF65-F5344CB8AC3E}">
        <p14:creationId xmlns:p14="http://schemas.microsoft.com/office/powerpoint/2010/main" val="26936359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https://docs.microsoft.com/learn/modules/describe-monitoring-tools-azure/</a:t>
            </a:r>
          </a:p>
        </p:txBody>
      </p:sp>
      <p:sp>
        <p:nvSpPr>
          <p:cNvPr id="4" name="Slide Number Placeholder 3"/>
          <p:cNvSpPr>
            <a:spLocks noGrp="1"/>
          </p:cNvSpPr>
          <p:nvPr>
            <p:ph type="sldNum" sz="quarter" idx="5"/>
          </p:nvPr>
        </p:nvSpPr>
        <p:spPr/>
        <p:txBody>
          <a:bodyPr/>
          <a:lstStyle/>
          <a:p>
            <a:fld id="{560F4860-B975-4C5E-9E23-C8E24EBF595D}" type="slidenum">
              <a:rPr lang="en-US" smtClean="0"/>
              <a:t>101</a:t>
            </a:fld>
            <a:endParaRPr lang="en-US"/>
          </a:p>
        </p:txBody>
      </p:sp>
    </p:spTree>
    <p:extLst>
      <p:ext uri="{BB962C8B-B14F-4D97-AF65-F5344CB8AC3E}">
        <p14:creationId xmlns:p14="http://schemas.microsoft.com/office/powerpoint/2010/main" val="38961146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https://docs.microsoft.com/learn/modules/describe-monitoring-tools-azure/1-introduction</a:t>
            </a:r>
          </a:p>
        </p:txBody>
      </p:sp>
      <p:sp>
        <p:nvSpPr>
          <p:cNvPr id="4" name="Slide Number Placeholder 3"/>
          <p:cNvSpPr>
            <a:spLocks noGrp="1"/>
          </p:cNvSpPr>
          <p:nvPr>
            <p:ph type="sldNum" sz="quarter" idx="5"/>
          </p:nvPr>
        </p:nvSpPr>
        <p:spPr/>
        <p:txBody>
          <a:bodyPr/>
          <a:lstStyle/>
          <a:p>
            <a:fld id="{560F4860-B975-4C5E-9E23-C8E24EBF595D}" type="slidenum">
              <a:rPr lang="en-US" smtClean="0"/>
              <a:t>102</a:t>
            </a:fld>
            <a:endParaRPr lang="en-US"/>
          </a:p>
        </p:txBody>
      </p:sp>
    </p:spTree>
    <p:extLst>
      <p:ext uri="{BB962C8B-B14F-4D97-AF65-F5344CB8AC3E}">
        <p14:creationId xmlns:p14="http://schemas.microsoft.com/office/powerpoint/2010/main" val="3155524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jp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jp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g"/><Relationship Id="rId15" Type="http://schemas.openxmlformats.org/officeDocument/2006/relationships/image" Target="../media/image17.png"/><Relationship Id="rId23" Type="http://schemas.openxmlformats.org/officeDocument/2006/relationships/image" Target="../media/image27.jpg"/><Relationship Id="rId10" Type="http://schemas.openxmlformats.org/officeDocument/2006/relationships/image" Target="../media/image12.png"/><Relationship Id="rId19" Type="http://schemas.openxmlformats.org/officeDocument/2006/relationships/image" Target="../media/image21.jpg"/><Relationship Id="rId4" Type="http://schemas.openxmlformats.org/officeDocument/2006/relationships/image" Target="../media/image6.jp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jp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jp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jpg"/><Relationship Id="rId4" Type="http://schemas.openxmlformats.org/officeDocument/2006/relationships/image" Target="../media/image6.jp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6"/>
        <p:cNvGrpSpPr/>
        <p:nvPr/>
      </p:nvGrpSpPr>
      <p:grpSpPr>
        <a:xfrm>
          <a:off x="0" y="0"/>
          <a:ext cx="0" cy="0"/>
          <a:chOff x="0" y="0"/>
          <a:chExt cx="0" cy="0"/>
        </a:xfrm>
      </p:grpSpPr>
      <p:sp>
        <p:nvSpPr>
          <p:cNvPr id="17" name="Google Shape;17;p9"/>
          <p:cNvSpPr txBox="1">
            <a:spLocks noGrp="1"/>
          </p:cNvSpPr>
          <p:nvPr>
            <p:ph type="subTitle" idx="1"/>
          </p:nvPr>
        </p:nvSpPr>
        <p:spPr>
          <a:xfrm>
            <a:off x="5028780" y="3994485"/>
            <a:ext cx="5639219" cy="465220"/>
          </a:xfrm>
          <a:prstGeom prst="rect">
            <a:avLst/>
          </a:prstGeom>
          <a:noFill/>
          <a:ln>
            <a:noFill/>
          </a:ln>
        </p:spPr>
        <p:txBody>
          <a:bodyPr spcFirstLastPara="1" wrap="square" lIns="91425" tIns="45700" rIns="91425" bIns="45700" anchor="t" anchorCtr="0">
            <a:normAutofit/>
          </a:bodyPr>
          <a:lstStyle>
            <a:lvl1pPr lvl="0" algn="just">
              <a:lnSpc>
                <a:spcPct val="90000"/>
              </a:lnSpc>
              <a:spcBef>
                <a:spcPts val="1000"/>
              </a:spcBef>
              <a:spcAft>
                <a:spcPts val="0"/>
              </a:spcAft>
              <a:buClr>
                <a:srgbClr val="A5E1FA"/>
              </a:buClr>
              <a:buSzPts val="2800"/>
              <a:buNone/>
              <a:defRPr sz="2800" b="1" cap="none">
                <a:solidFill>
                  <a:srgbClr val="A5E1FA"/>
                </a:solidFill>
              </a:defRPr>
            </a:lvl1pPr>
            <a:lvl2pPr lvl="1" algn="ctr">
              <a:lnSpc>
                <a:spcPct val="90000"/>
              </a:lnSpc>
              <a:spcBef>
                <a:spcPts val="500"/>
              </a:spcBef>
              <a:spcAft>
                <a:spcPts val="0"/>
              </a:spcAft>
              <a:buClr>
                <a:srgbClr val="322944"/>
              </a:buClr>
              <a:buSzPts val="2000"/>
              <a:buNone/>
              <a:defRPr sz="2000"/>
            </a:lvl2pPr>
            <a:lvl3pPr lvl="2" algn="ctr">
              <a:lnSpc>
                <a:spcPct val="90000"/>
              </a:lnSpc>
              <a:spcBef>
                <a:spcPts val="500"/>
              </a:spcBef>
              <a:spcAft>
                <a:spcPts val="0"/>
              </a:spcAft>
              <a:buClr>
                <a:srgbClr val="322944"/>
              </a:buClr>
              <a:buSzPts val="1800"/>
              <a:buNone/>
              <a:defRPr sz="1800"/>
            </a:lvl3pPr>
            <a:lvl4pPr lvl="3" algn="ctr">
              <a:lnSpc>
                <a:spcPct val="90000"/>
              </a:lnSpc>
              <a:spcBef>
                <a:spcPts val="500"/>
              </a:spcBef>
              <a:spcAft>
                <a:spcPts val="0"/>
              </a:spcAft>
              <a:buClr>
                <a:srgbClr val="322944"/>
              </a:buClr>
              <a:buSzPts val="1600"/>
              <a:buNone/>
              <a:defRPr sz="1600"/>
            </a:lvl4pPr>
            <a:lvl5pPr lvl="4" algn="ctr">
              <a:lnSpc>
                <a:spcPct val="90000"/>
              </a:lnSpc>
              <a:spcBef>
                <a:spcPts val="500"/>
              </a:spcBef>
              <a:spcAft>
                <a:spcPts val="0"/>
              </a:spcAft>
              <a:buClr>
                <a:srgbClr val="322944"/>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8" name="Google Shape;18;p9"/>
          <p:cNvGrpSpPr/>
          <p:nvPr/>
        </p:nvGrpSpPr>
        <p:grpSpPr>
          <a:xfrm>
            <a:off x="-2099219" y="-1078248"/>
            <a:ext cx="7128000" cy="7128000"/>
            <a:chOff x="-2099219" y="-1078248"/>
            <a:chExt cx="7128000" cy="7128000"/>
          </a:xfrm>
        </p:grpSpPr>
        <p:sp>
          <p:nvSpPr>
            <p:cNvPr id="19" name="Google Shape;19;p9"/>
            <p:cNvSpPr/>
            <p:nvPr/>
          </p:nvSpPr>
          <p:spPr>
            <a:xfrm>
              <a:off x="-2099219" y="-1078248"/>
              <a:ext cx="7128000" cy="7128000"/>
            </a:xfrm>
            <a:prstGeom prst="ellipse">
              <a:avLst/>
            </a:prstGeom>
            <a:solidFill>
              <a:srgbClr val="202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0" name="Google Shape;20;p9" descr="Imagen que contiene montaña, exterior, naturaleza, pasto&#10;&#10;Descripción generada automáticamente"/>
            <p:cNvPicPr preferRelativeResize="0"/>
            <p:nvPr/>
          </p:nvPicPr>
          <p:blipFill rotWithShape="1">
            <a:blip r:embed="rId2">
              <a:alphaModFix/>
            </a:blip>
            <a:srcRect t="19015" r="8952" b="8148"/>
            <a:stretch/>
          </p:blipFill>
          <p:spPr>
            <a:xfrm>
              <a:off x="-1454882" y="-433911"/>
              <a:ext cx="5839326" cy="5839326"/>
            </a:xfrm>
            <a:prstGeom prst="ellipse">
              <a:avLst/>
            </a:prstGeom>
            <a:noFill/>
            <a:ln w="298450" cap="flat" cmpd="sng">
              <a:solidFill>
                <a:schemeClr val="lt1"/>
              </a:solidFill>
              <a:prstDash val="solid"/>
              <a:round/>
              <a:headEnd type="none" w="sm" len="sm"/>
              <a:tailEnd type="none" w="sm" len="sm"/>
            </a:ln>
          </p:spPr>
        </p:pic>
      </p:grpSp>
      <p:grpSp>
        <p:nvGrpSpPr>
          <p:cNvPr id="21" name="Google Shape;21;p9"/>
          <p:cNvGrpSpPr/>
          <p:nvPr/>
        </p:nvGrpSpPr>
        <p:grpSpPr>
          <a:xfrm>
            <a:off x="1946045" y="3169752"/>
            <a:ext cx="2880000" cy="2880000"/>
            <a:chOff x="1946045" y="3169752"/>
            <a:chExt cx="2880000" cy="2880000"/>
          </a:xfrm>
        </p:grpSpPr>
        <p:sp>
          <p:nvSpPr>
            <p:cNvPr id="22" name="Google Shape;22;p9"/>
            <p:cNvSpPr/>
            <p:nvPr/>
          </p:nvSpPr>
          <p:spPr>
            <a:xfrm>
              <a:off x="1946045" y="3169752"/>
              <a:ext cx="2880000" cy="2880000"/>
            </a:xfrm>
            <a:prstGeom prst="donut">
              <a:avLst>
                <a:gd name="adj" fmla="val 3109"/>
              </a:avLst>
            </a:prstGeom>
            <a:solidFill>
              <a:srgbClr val="202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3" name="Google Shape;23;p9"/>
            <p:cNvSpPr/>
            <p:nvPr/>
          </p:nvSpPr>
          <p:spPr>
            <a:xfrm>
              <a:off x="2097499" y="3349752"/>
              <a:ext cx="2520000" cy="25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a:solidFill>
                    <a:schemeClr val="dk1"/>
                  </a:solidFill>
                  <a:latin typeface="Century Gothic"/>
                  <a:ea typeface="Century Gothic"/>
                  <a:cs typeface="Century Gothic"/>
                  <a:sym typeface="Century Gothic"/>
                </a:rPr>
                <a:t>Foto conferencista</a:t>
              </a:r>
              <a:endParaRPr/>
            </a:p>
          </p:txBody>
        </p:sp>
      </p:grpSp>
      <p:sp>
        <p:nvSpPr>
          <p:cNvPr id="24" name="Google Shape;24;p9"/>
          <p:cNvSpPr txBox="1">
            <a:spLocks noGrp="1"/>
          </p:cNvSpPr>
          <p:nvPr>
            <p:ph type="body" idx="2"/>
          </p:nvPr>
        </p:nvSpPr>
        <p:spPr>
          <a:xfrm>
            <a:off x="5029200" y="4507083"/>
            <a:ext cx="5638800" cy="8191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22944"/>
              </a:buClr>
              <a:buSzPts val="2400"/>
              <a:buNone/>
              <a:defRPr sz="2400"/>
            </a:lvl1pPr>
            <a:lvl2pPr marL="914400" lvl="1" indent="-342900" algn="l">
              <a:lnSpc>
                <a:spcPct val="90000"/>
              </a:lnSpc>
              <a:spcBef>
                <a:spcPts val="500"/>
              </a:spcBef>
              <a:spcAft>
                <a:spcPts val="0"/>
              </a:spcAft>
              <a:buClr>
                <a:srgbClr val="322944"/>
              </a:buClr>
              <a:buSzPts val="1800"/>
              <a:buChar char="•"/>
              <a:defRPr/>
            </a:lvl2pPr>
            <a:lvl3pPr marL="1371600" lvl="2" indent="-342900" algn="l">
              <a:lnSpc>
                <a:spcPct val="90000"/>
              </a:lnSpc>
              <a:spcBef>
                <a:spcPts val="500"/>
              </a:spcBef>
              <a:spcAft>
                <a:spcPts val="0"/>
              </a:spcAft>
              <a:buClr>
                <a:srgbClr val="322944"/>
              </a:buClr>
              <a:buSzPts val="1800"/>
              <a:buChar char="•"/>
              <a:defRPr/>
            </a:lvl3pPr>
            <a:lvl4pPr marL="1828800" lvl="3" indent="-342900" algn="l">
              <a:lnSpc>
                <a:spcPct val="90000"/>
              </a:lnSpc>
              <a:spcBef>
                <a:spcPts val="500"/>
              </a:spcBef>
              <a:spcAft>
                <a:spcPts val="0"/>
              </a:spcAft>
              <a:buClr>
                <a:srgbClr val="322944"/>
              </a:buClr>
              <a:buSzPts val="1800"/>
              <a:buChar char="•"/>
              <a:defRPr/>
            </a:lvl4pPr>
            <a:lvl5pPr marL="2286000" lvl="4" indent="-342900" algn="l">
              <a:lnSpc>
                <a:spcPct val="90000"/>
              </a:lnSpc>
              <a:spcBef>
                <a:spcPts val="500"/>
              </a:spcBef>
              <a:spcAft>
                <a:spcPts val="0"/>
              </a:spcAft>
              <a:buClr>
                <a:srgbClr val="322944"/>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9"/>
          <p:cNvSpPr txBox="1"/>
          <p:nvPr/>
        </p:nvSpPr>
        <p:spPr>
          <a:xfrm>
            <a:off x="5033229" y="449179"/>
            <a:ext cx="5639218"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000" b="1">
                <a:solidFill>
                  <a:srgbClr val="A5E1FA"/>
                </a:solidFill>
                <a:latin typeface="Century Gothic"/>
                <a:ea typeface="Century Gothic"/>
                <a:cs typeface="Century Gothic"/>
                <a:sym typeface="Century Gothic"/>
              </a:rPr>
              <a:t>2</a:t>
            </a:r>
            <a:r>
              <a:rPr lang="es-CO" sz="5000" b="1" baseline="30000">
                <a:solidFill>
                  <a:srgbClr val="A5E1FA"/>
                </a:solidFill>
                <a:latin typeface="Century Gothic"/>
                <a:ea typeface="Century Gothic"/>
                <a:cs typeface="Century Gothic"/>
                <a:sym typeface="Century Gothic"/>
              </a:rPr>
              <a:t>DO</a:t>
            </a:r>
            <a:r>
              <a:rPr lang="es-CO" sz="5000" b="1">
                <a:solidFill>
                  <a:srgbClr val="A5E1FA"/>
                </a:solidFill>
                <a:latin typeface="Century Gothic"/>
                <a:ea typeface="Century Gothic"/>
                <a:cs typeface="Century Gothic"/>
                <a:sym typeface="Century Gothic"/>
              </a:rPr>
              <a:t> ENCUENTRO</a:t>
            </a:r>
            <a:br>
              <a:rPr lang="es-CO" sz="5000" b="1">
                <a:solidFill>
                  <a:srgbClr val="322944"/>
                </a:solidFill>
                <a:latin typeface="Century Gothic"/>
                <a:ea typeface="Century Gothic"/>
                <a:cs typeface="Century Gothic"/>
                <a:sym typeface="Century Gothic"/>
              </a:rPr>
            </a:br>
            <a:r>
              <a:rPr lang="es-CO" sz="5000" b="1">
                <a:solidFill>
                  <a:srgbClr val="322944"/>
                </a:solidFill>
                <a:latin typeface="Century Gothic"/>
                <a:ea typeface="Century Gothic"/>
                <a:cs typeface="Century Gothic"/>
                <a:sym typeface="Century Gothic"/>
              </a:rPr>
              <a:t>PRESENCIAL DE PROFESIONALES </a:t>
            </a:r>
            <a:br>
              <a:rPr lang="es-CO" sz="5000" b="1">
                <a:solidFill>
                  <a:srgbClr val="322944"/>
                </a:solidFill>
                <a:latin typeface="Century Gothic"/>
                <a:ea typeface="Century Gothic"/>
                <a:cs typeface="Century Gothic"/>
                <a:sym typeface="Century Gothic"/>
              </a:rPr>
            </a:br>
            <a:r>
              <a:rPr lang="es-CO" sz="5000" b="1">
                <a:solidFill>
                  <a:srgbClr val="322944"/>
                </a:solidFill>
                <a:latin typeface="Century Gothic"/>
                <a:ea typeface="Century Gothic"/>
                <a:cs typeface="Century Gothic"/>
                <a:sym typeface="Century Gothic"/>
              </a:rPr>
              <a:t>EN DATOS</a:t>
            </a:r>
            <a:endParaRPr sz="5000" b="1">
              <a:solidFill>
                <a:srgbClr val="322944"/>
              </a:solidFill>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sz="2000" b="1" kern="1200" spc="0">
                <a:solidFill>
                  <a:schemeClr val="bg1"/>
                </a:solidFill>
                <a:latin typeface="+mj-lt"/>
                <a:ea typeface="+mn-ea"/>
                <a:cs typeface="+mn-cs"/>
              </a:defRPr>
            </a:lvl1pPr>
          </a:lstStyle>
          <a:p>
            <a:pPr lvl="0"/>
            <a:r>
              <a:t>Título de la descripción Segoe UI Semibold</a:t>
            </a:r>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lvl3pPr>
            <a:lvl4pPr marL="672290" indent="0">
              <a:buNone/>
            </a:lvl4pPr>
            <a:lvl5pPr marL="896386" indent="0">
              <a:buNone/>
            </a:lvl5pPr>
          </a:lstStyle>
          <a:p>
            <a:pPr lvl="0"/>
            <a:r>
              <a:t>Cuerpo del texto de la descripción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sz="2000" b="1" kern="1200" spc="0">
                <a:solidFill>
                  <a:schemeClr val="bg1"/>
                </a:solidFill>
                <a:latin typeface="+mj-lt"/>
                <a:ea typeface="+mn-ea"/>
                <a:cs typeface="+mn-cs"/>
              </a:defRPr>
            </a:lvl1pPr>
          </a:lstStyle>
          <a:p>
            <a:pPr lvl="0"/>
            <a:r>
              <a:t>Título de la descripción Segoe UI Semibold</a:t>
            </a:r>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anchor="ctr">
            <a:noAutofit/>
          </a:bodyPr>
          <a:lstStyle>
            <a:lvl1pPr>
              <a:lnSpc>
                <a:spcPct val="100000"/>
              </a:lnSpc>
              <a:tabLst/>
              <a:defRPr sz="1400" b="0" i="0" spc="0">
                <a:solidFill>
                  <a:srgbClr val="000000"/>
                </a:solidFill>
                <a:latin typeface="+mn-lt"/>
              </a:defRPr>
            </a:lvl1pPr>
          </a:lstStyle>
          <a:p>
            <a:pPr lvl="0"/>
            <a:r>
              <a:t>Cuerpo del texto de la descripción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anchor="ctr">
            <a:noAutofit/>
          </a:bodyPr>
          <a:lstStyle>
            <a:lvl1pPr>
              <a:lnSpc>
                <a:spcPct val="100000"/>
              </a:lnSpc>
              <a:tabLst/>
              <a:defRPr sz="1400" b="0" i="0" spc="0">
                <a:solidFill>
                  <a:srgbClr val="000000"/>
                </a:solidFill>
                <a:latin typeface="+mn-lt"/>
              </a:defRPr>
            </a:lvl1pPr>
          </a:lstStyle>
          <a:p>
            <a:pPr lvl="0"/>
            <a:r>
              <a:t>Cuerpo del texto de la descripción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sz="2000" b="1" kern="1200" spc="0">
                <a:solidFill>
                  <a:schemeClr val="bg1"/>
                </a:solidFill>
                <a:latin typeface="+mj-lt"/>
                <a:ea typeface="+mn-ea"/>
                <a:cs typeface="+mn-cs"/>
              </a:defRPr>
            </a:lvl1pPr>
          </a:lstStyle>
          <a:p>
            <a:pPr lvl="0"/>
            <a:r>
              <a:t>Título de la descripción Segoe UI Semibold</a:t>
            </a:r>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lvl3pPr>
            <a:lvl4pPr marL="672290" indent="0">
              <a:buNone/>
            </a:lvl4pPr>
            <a:lvl5pPr marL="896386" indent="0">
              <a:buNone/>
            </a:lvl5pPr>
          </a:lstStyle>
          <a:p>
            <a:pPr lvl="0"/>
            <a:r>
              <a:t>Cuerpo del texto de la descripción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anchor="ctr">
            <a:noAutofit/>
          </a:bodyPr>
          <a:lstStyle>
            <a:lvl1pPr>
              <a:lnSpc>
                <a:spcPct val="100000"/>
              </a:lnSpc>
              <a:tabLst/>
              <a:defRPr sz="1400" b="0" i="0" spc="0">
                <a:solidFill>
                  <a:srgbClr val="000000"/>
                </a:solidFill>
                <a:latin typeface="+mn-lt"/>
              </a:defRPr>
            </a:lvl1pPr>
          </a:lstStyle>
          <a:p>
            <a:pPr lvl="0"/>
            <a:r>
              <a:t>Cuerpo del texto de la descripción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anchor="ctr">
            <a:noAutofit/>
          </a:bodyPr>
          <a:lstStyle>
            <a:lvl1pPr>
              <a:lnSpc>
                <a:spcPct val="100000"/>
              </a:lnSpc>
              <a:tabLst/>
              <a:defRPr sz="1400" b="0" i="0" spc="0">
                <a:solidFill>
                  <a:srgbClr val="000000"/>
                </a:solidFill>
                <a:latin typeface="+mn-lt"/>
              </a:defRPr>
            </a:lvl1pPr>
          </a:lstStyle>
          <a:p>
            <a:pPr lvl="0"/>
            <a:r>
              <a:t>Cuerpo del texto de la descripción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lvl3pPr>
            <a:lvl4pPr marL="672290" indent="0">
              <a:buNone/>
            </a:lvl4pPr>
            <a:lvl5pPr marL="896386" indent="0">
              <a:buNone/>
            </a:lvl5pPr>
          </a:lstStyle>
          <a:p>
            <a:pPr lvl="0"/>
            <a:r>
              <a:t>Cuerpo del texto de la descripción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anchor="ctr">
            <a:noAutofit/>
          </a:bodyPr>
          <a:lstStyle>
            <a:lvl1pPr>
              <a:lnSpc>
                <a:spcPct val="100000"/>
              </a:lnSpc>
              <a:tabLst/>
              <a:defRPr sz="1400" b="0" i="0" spc="0">
                <a:solidFill>
                  <a:srgbClr val="000000"/>
                </a:solidFill>
                <a:latin typeface="+mn-lt"/>
              </a:defRPr>
            </a:lvl1pPr>
          </a:lstStyle>
          <a:p>
            <a:pPr lvl="0"/>
            <a:r>
              <a:t>Cuerpo del texto de la descripción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anchor="ctr">
            <a:noAutofit/>
          </a:bodyPr>
          <a:lstStyle>
            <a:lvl1pPr>
              <a:lnSpc>
                <a:spcPct val="100000"/>
              </a:lnSpc>
              <a:tabLst/>
              <a:defRPr sz="1400" b="0" i="0" spc="0">
                <a:solidFill>
                  <a:srgbClr val="000000"/>
                </a:solidFill>
                <a:latin typeface="+mn-lt"/>
              </a:defRPr>
            </a:lvl1pPr>
          </a:lstStyle>
          <a:p>
            <a:pPr lvl="0"/>
            <a:r>
              <a:t>Cuerpo del texto de la descripción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t>Haga clic para editar el estilo del título del patrón</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93226"/>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t>Haga clic para editar el estilo del título del patrón</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t>Haga clic en el icono para agregar una tabla</a:t>
            </a:r>
          </a:p>
        </p:txBody>
      </p:sp>
    </p:spTree>
    <p:extLst>
      <p:ext uri="{BB962C8B-B14F-4D97-AF65-F5344CB8AC3E}">
        <p14:creationId xmlns:p14="http://schemas.microsoft.com/office/powerpoint/2010/main" val="888188438"/>
      </p:ext>
    </p:extLst>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t>Diseño con foto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lvl3pPr>
            <a:lvl4pPr marL="672290" indent="0">
              <a:buNone/>
            </a:lvl4pPr>
            <a:lvl5pPr marL="896386" indent="0">
              <a:buNone/>
            </a:lvl5pPr>
          </a:lstStyle>
          <a:p>
            <a:r>
              <a:t>Cuerpo del texto Segoe UI Regular 14/18. The quick brown fox jumps over the lazy dog.The quick brown fox jumps over the lazy dog.The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lvl3pPr>
            <a:lvl4pPr marL="672290" indent="0">
              <a:buNone/>
            </a:lvl4pPr>
            <a:lvl5pPr marL="896386" indent="0">
              <a:buNone/>
            </a:lvl5pPr>
          </a:lstStyle>
          <a:p>
            <a:r>
              <a:t>Cuerpo del texto Segoe UI Regular 14/18. The quick brown fox jumps over the lazy dog.The quick brown fox jumps over the lazy dog.The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lvl3pPr>
            <a:lvl4pPr marL="672290" indent="0">
              <a:buNone/>
            </a:lvl4pPr>
            <a:lvl5pPr marL="896386" indent="0">
              <a:buNone/>
            </a:lvl5pPr>
          </a:lstStyle>
          <a:p>
            <a:r>
              <a:t>Cuerpo del texto Segoe UI Regular 14/18. The quick brown fox jumps over the lazy dog.The quick brown fox jumps over the lazy dog.The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lvl3pPr>
            <a:lvl4pPr marL="672290" indent="0">
              <a:buNone/>
            </a:lvl4pPr>
            <a:lvl5pPr marL="896386" indent="0">
              <a:buNone/>
            </a:lvl5pPr>
          </a:lstStyle>
          <a:p>
            <a:r>
              <a:t>Cuerpo del texto Segoe UI Regular 14/18. The quick brown fox jumps over the lazy dog.The quick brown fox jumps over the lazy dog.The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sz="2353">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b="1" kern="1200" spc="0" baseline="0">
                <a:solidFill>
                  <a:schemeClr val="tx1"/>
                </a:solidFill>
                <a:latin typeface="+mn-lt"/>
                <a:ea typeface="+mn-ea"/>
                <a:cs typeface="Segoe UI" panose="020B0502040204020203" pitchFamily="34" charset="0"/>
              </a:defRPr>
            </a:lvl1pPr>
          </a:lstStyle>
          <a:p>
            <a:r>
              <a:t>Arrastre y coloque su foto aquí </a:t>
            </a:r>
            <a:br>
              <a:rPr lang="en-US"/>
            </a:br>
            <a:r>
              <a:t>o haga clic o pulse en el icono que aparece abajo </a:t>
            </a:r>
            <a:br>
              <a:rPr lang="en-US"/>
            </a:br>
            <a:r>
              <a:t>para insertarla.</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spTree>
    <p:extLst>
      <p:ext uri="{BB962C8B-B14F-4D97-AF65-F5344CB8AC3E}">
        <p14:creationId xmlns:p14="http://schemas.microsoft.com/office/powerpoint/2010/main" val="1811494817"/>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69"/>
        <p:cNvGrpSpPr/>
        <p:nvPr/>
      </p:nvGrpSpPr>
      <p:grpSpPr>
        <a:xfrm>
          <a:off x="0" y="0"/>
          <a:ext cx="0" cy="0"/>
          <a:chOff x="0" y="0"/>
          <a:chExt cx="0" cy="0"/>
        </a:xfrm>
      </p:grpSpPr>
      <p:sp>
        <p:nvSpPr>
          <p:cNvPr id="70" name="Google Shape;70;g1e552afcb7c_2_67"/>
          <p:cNvSpPr txBox="1">
            <a:spLocks noGrp="1"/>
          </p:cNvSpPr>
          <p:nvPr>
            <p:ph type="subTitle" idx="1"/>
          </p:nvPr>
        </p:nvSpPr>
        <p:spPr>
          <a:xfrm>
            <a:off x="5028780" y="3994485"/>
            <a:ext cx="5639100" cy="465300"/>
          </a:xfrm>
          <a:prstGeom prst="rect">
            <a:avLst/>
          </a:prstGeom>
          <a:noFill/>
          <a:ln>
            <a:noFill/>
          </a:ln>
        </p:spPr>
        <p:txBody>
          <a:bodyPr spcFirstLastPara="1" wrap="square" lIns="91425" tIns="45700" rIns="91425" bIns="45700" anchor="t" anchorCtr="0">
            <a:normAutofit/>
          </a:bodyPr>
          <a:lstStyle>
            <a:lvl1pPr lvl="0" algn="just" rtl="0">
              <a:lnSpc>
                <a:spcPct val="90000"/>
              </a:lnSpc>
              <a:spcBef>
                <a:spcPts val="1000"/>
              </a:spcBef>
              <a:spcAft>
                <a:spcPts val="0"/>
              </a:spcAft>
              <a:buClr>
                <a:srgbClr val="A5E1FA"/>
              </a:buClr>
              <a:buSzPts val="2800"/>
              <a:buNone/>
              <a:defRPr sz="2800" b="1" cap="none">
                <a:solidFill>
                  <a:srgbClr val="A5E1FA"/>
                </a:solidFill>
              </a:defRPr>
            </a:lvl1pPr>
            <a:lvl2pPr lvl="1" algn="ctr" rtl="0">
              <a:lnSpc>
                <a:spcPct val="90000"/>
              </a:lnSpc>
              <a:spcBef>
                <a:spcPts val="500"/>
              </a:spcBef>
              <a:spcAft>
                <a:spcPts val="0"/>
              </a:spcAft>
              <a:buClr>
                <a:srgbClr val="322944"/>
              </a:buClr>
              <a:buSzPts val="2000"/>
              <a:buNone/>
              <a:defRPr sz="2000"/>
            </a:lvl2pPr>
            <a:lvl3pPr lvl="2" algn="ctr" rtl="0">
              <a:lnSpc>
                <a:spcPct val="90000"/>
              </a:lnSpc>
              <a:spcBef>
                <a:spcPts val="500"/>
              </a:spcBef>
              <a:spcAft>
                <a:spcPts val="0"/>
              </a:spcAft>
              <a:buClr>
                <a:srgbClr val="322944"/>
              </a:buClr>
              <a:buSzPts val="1800"/>
              <a:buNone/>
              <a:defRPr sz="1800"/>
            </a:lvl3pPr>
            <a:lvl4pPr lvl="3" algn="ctr" rtl="0">
              <a:lnSpc>
                <a:spcPct val="90000"/>
              </a:lnSpc>
              <a:spcBef>
                <a:spcPts val="500"/>
              </a:spcBef>
              <a:spcAft>
                <a:spcPts val="0"/>
              </a:spcAft>
              <a:buClr>
                <a:srgbClr val="322944"/>
              </a:buClr>
              <a:buSzPts val="1600"/>
              <a:buNone/>
              <a:defRPr sz="1600"/>
            </a:lvl4pPr>
            <a:lvl5pPr lvl="4" algn="ctr" rtl="0">
              <a:lnSpc>
                <a:spcPct val="90000"/>
              </a:lnSpc>
              <a:spcBef>
                <a:spcPts val="500"/>
              </a:spcBef>
              <a:spcAft>
                <a:spcPts val="0"/>
              </a:spcAft>
              <a:buClr>
                <a:srgbClr val="322944"/>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grpSp>
        <p:nvGrpSpPr>
          <p:cNvPr id="71" name="Google Shape;71;g1e552afcb7c_2_67"/>
          <p:cNvGrpSpPr/>
          <p:nvPr/>
        </p:nvGrpSpPr>
        <p:grpSpPr>
          <a:xfrm>
            <a:off x="-2099219" y="-1078248"/>
            <a:ext cx="7128000" cy="7128000"/>
            <a:chOff x="-2099219" y="-1078248"/>
            <a:chExt cx="7128000" cy="7128000"/>
          </a:xfrm>
        </p:grpSpPr>
        <p:sp>
          <p:nvSpPr>
            <p:cNvPr id="72" name="Google Shape;72;g1e552afcb7c_2_67"/>
            <p:cNvSpPr/>
            <p:nvPr/>
          </p:nvSpPr>
          <p:spPr>
            <a:xfrm>
              <a:off x="-2099219" y="-1078248"/>
              <a:ext cx="7128000" cy="7128000"/>
            </a:xfrm>
            <a:prstGeom prst="ellipse">
              <a:avLst/>
            </a:prstGeom>
            <a:solidFill>
              <a:srgbClr val="202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73" name="Google Shape;73;g1e552afcb7c_2_67" descr="Imagen que contiene montaña, exterior, naturaleza, pasto&#10;&#10;Descripción generada automáticamente"/>
            <p:cNvPicPr preferRelativeResize="0"/>
            <p:nvPr/>
          </p:nvPicPr>
          <p:blipFill rotWithShape="1">
            <a:blip r:embed="rId2">
              <a:alphaModFix/>
            </a:blip>
            <a:srcRect t="19018" r="8950" b="8143"/>
            <a:stretch/>
          </p:blipFill>
          <p:spPr>
            <a:xfrm>
              <a:off x="-1454882" y="-433911"/>
              <a:ext cx="5839200" cy="5839200"/>
            </a:xfrm>
            <a:prstGeom prst="ellipse">
              <a:avLst/>
            </a:prstGeom>
            <a:noFill/>
            <a:ln w="298450" cap="flat" cmpd="sng">
              <a:solidFill>
                <a:schemeClr val="lt1"/>
              </a:solidFill>
              <a:prstDash val="solid"/>
              <a:round/>
              <a:headEnd type="none" w="sm" len="sm"/>
              <a:tailEnd type="none" w="sm" len="sm"/>
            </a:ln>
          </p:spPr>
        </p:pic>
      </p:grpSp>
      <p:grpSp>
        <p:nvGrpSpPr>
          <p:cNvPr id="74" name="Google Shape;74;g1e552afcb7c_2_67"/>
          <p:cNvGrpSpPr/>
          <p:nvPr/>
        </p:nvGrpSpPr>
        <p:grpSpPr>
          <a:xfrm>
            <a:off x="1946045" y="3169752"/>
            <a:ext cx="2880000" cy="2880000"/>
            <a:chOff x="1946045" y="3169752"/>
            <a:chExt cx="2880000" cy="2880000"/>
          </a:xfrm>
        </p:grpSpPr>
        <p:sp>
          <p:nvSpPr>
            <p:cNvPr id="75" name="Google Shape;75;g1e552afcb7c_2_67"/>
            <p:cNvSpPr/>
            <p:nvPr/>
          </p:nvSpPr>
          <p:spPr>
            <a:xfrm>
              <a:off x="1946045" y="3169752"/>
              <a:ext cx="2880000" cy="2880000"/>
            </a:xfrm>
            <a:prstGeom prst="donut">
              <a:avLst>
                <a:gd name="adj" fmla="val 3109"/>
              </a:avLst>
            </a:prstGeom>
            <a:solidFill>
              <a:srgbClr val="202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6" name="Google Shape;76;g1e552afcb7c_2_67"/>
            <p:cNvSpPr/>
            <p:nvPr/>
          </p:nvSpPr>
          <p:spPr>
            <a:xfrm>
              <a:off x="2097499" y="3349752"/>
              <a:ext cx="2520000" cy="25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a:solidFill>
                    <a:schemeClr val="dk1"/>
                  </a:solidFill>
                  <a:latin typeface="Century Gothic"/>
                  <a:ea typeface="Century Gothic"/>
                  <a:cs typeface="Century Gothic"/>
                  <a:sym typeface="Century Gothic"/>
                </a:rPr>
                <a:t>Foto conferencista</a:t>
              </a:r>
              <a:endParaRPr/>
            </a:p>
          </p:txBody>
        </p:sp>
      </p:grpSp>
      <p:sp>
        <p:nvSpPr>
          <p:cNvPr id="77" name="Google Shape;77;g1e552afcb7c_2_67"/>
          <p:cNvSpPr txBox="1">
            <a:spLocks noGrp="1"/>
          </p:cNvSpPr>
          <p:nvPr>
            <p:ph type="body" idx="2"/>
          </p:nvPr>
        </p:nvSpPr>
        <p:spPr>
          <a:xfrm>
            <a:off x="5029200" y="4507083"/>
            <a:ext cx="5638800" cy="819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322944"/>
              </a:buClr>
              <a:buSzPts val="2400"/>
              <a:buNone/>
              <a:defRPr sz="2400"/>
            </a:lvl1pPr>
            <a:lvl2pPr marL="914400" lvl="1" indent="-342900" algn="l" rtl="0">
              <a:lnSpc>
                <a:spcPct val="90000"/>
              </a:lnSpc>
              <a:spcBef>
                <a:spcPts val="500"/>
              </a:spcBef>
              <a:spcAft>
                <a:spcPts val="0"/>
              </a:spcAft>
              <a:buClr>
                <a:srgbClr val="322944"/>
              </a:buClr>
              <a:buSzPts val="1800"/>
              <a:buChar char="•"/>
              <a:defRPr/>
            </a:lvl2pPr>
            <a:lvl3pPr marL="1371600" lvl="2" indent="-342900" algn="l" rtl="0">
              <a:lnSpc>
                <a:spcPct val="90000"/>
              </a:lnSpc>
              <a:spcBef>
                <a:spcPts val="500"/>
              </a:spcBef>
              <a:spcAft>
                <a:spcPts val="0"/>
              </a:spcAft>
              <a:buClr>
                <a:srgbClr val="322944"/>
              </a:buClr>
              <a:buSzPts val="1800"/>
              <a:buChar char="•"/>
              <a:defRPr/>
            </a:lvl3pPr>
            <a:lvl4pPr marL="1828800" lvl="3" indent="-342900" algn="l" rtl="0">
              <a:lnSpc>
                <a:spcPct val="90000"/>
              </a:lnSpc>
              <a:spcBef>
                <a:spcPts val="500"/>
              </a:spcBef>
              <a:spcAft>
                <a:spcPts val="0"/>
              </a:spcAft>
              <a:buClr>
                <a:srgbClr val="322944"/>
              </a:buClr>
              <a:buSzPts val="1800"/>
              <a:buChar char="•"/>
              <a:defRPr/>
            </a:lvl4pPr>
            <a:lvl5pPr marL="2286000" lvl="4" indent="-342900" algn="l" rtl="0">
              <a:lnSpc>
                <a:spcPct val="90000"/>
              </a:lnSpc>
              <a:spcBef>
                <a:spcPts val="500"/>
              </a:spcBef>
              <a:spcAft>
                <a:spcPts val="0"/>
              </a:spcAft>
              <a:buClr>
                <a:srgbClr val="322944"/>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8" name="Google Shape;78;g1e552afcb7c_2_67"/>
          <p:cNvSpPr txBox="1"/>
          <p:nvPr/>
        </p:nvSpPr>
        <p:spPr>
          <a:xfrm>
            <a:off x="5033229" y="449179"/>
            <a:ext cx="5639100" cy="317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000" b="1">
                <a:solidFill>
                  <a:srgbClr val="A5E1FA"/>
                </a:solidFill>
                <a:latin typeface="Century Gothic"/>
                <a:ea typeface="Century Gothic"/>
                <a:cs typeface="Century Gothic"/>
                <a:sym typeface="Century Gothic"/>
              </a:rPr>
              <a:t>2</a:t>
            </a:r>
            <a:r>
              <a:rPr lang="es-CO" sz="5000" b="1" baseline="30000">
                <a:solidFill>
                  <a:srgbClr val="A5E1FA"/>
                </a:solidFill>
                <a:latin typeface="Century Gothic"/>
                <a:ea typeface="Century Gothic"/>
                <a:cs typeface="Century Gothic"/>
                <a:sym typeface="Century Gothic"/>
              </a:rPr>
              <a:t>DO</a:t>
            </a:r>
            <a:r>
              <a:rPr lang="es-CO" sz="5000" b="1">
                <a:solidFill>
                  <a:srgbClr val="A5E1FA"/>
                </a:solidFill>
                <a:latin typeface="Century Gothic"/>
                <a:ea typeface="Century Gothic"/>
                <a:cs typeface="Century Gothic"/>
                <a:sym typeface="Century Gothic"/>
              </a:rPr>
              <a:t> ENCUENTRO</a:t>
            </a:r>
            <a:br>
              <a:rPr lang="es-CO" sz="5000" b="1">
                <a:solidFill>
                  <a:srgbClr val="322944"/>
                </a:solidFill>
                <a:latin typeface="Century Gothic"/>
                <a:ea typeface="Century Gothic"/>
                <a:cs typeface="Century Gothic"/>
                <a:sym typeface="Century Gothic"/>
              </a:rPr>
            </a:br>
            <a:r>
              <a:rPr lang="es-CO" sz="5000" b="1">
                <a:solidFill>
                  <a:srgbClr val="322944"/>
                </a:solidFill>
                <a:latin typeface="Century Gothic"/>
                <a:ea typeface="Century Gothic"/>
                <a:cs typeface="Century Gothic"/>
                <a:sym typeface="Century Gothic"/>
              </a:rPr>
              <a:t>PRESENCIAL DE PROFESIONALES </a:t>
            </a:r>
            <a:br>
              <a:rPr lang="es-CO" sz="5000" b="1">
                <a:solidFill>
                  <a:srgbClr val="322944"/>
                </a:solidFill>
                <a:latin typeface="Century Gothic"/>
                <a:ea typeface="Century Gothic"/>
                <a:cs typeface="Century Gothic"/>
                <a:sym typeface="Century Gothic"/>
              </a:rPr>
            </a:br>
            <a:r>
              <a:rPr lang="es-CO" sz="5000" b="1">
                <a:solidFill>
                  <a:srgbClr val="322944"/>
                </a:solidFill>
                <a:latin typeface="Century Gothic"/>
                <a:ea typeface="Century Gothic"/>
                <a:cs typeface="Century Gothic"/>
                <a:sym typeface="Century Gothic"/>
              </a:rPr>
              <a:t>EN DATOS</a:t>
            </a:r>
            <a:endParaRPr sz="5000" b="1">
              <a:solidFill>
                <a:srgbClr val="322944"/>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atrocinadores">
  <p:cSld name="Patrocinadores">
    <p:spTree>
      <p:nvGrpSpPr>
        <p:cNvPr id="1" name="Shape 79"/>
        <p:cNvGrpSpPr/>
        <p:nvPr/>
      </p:nvGrpSpPr>
      <p:grpSpPr>
        <a:xfrm>
          <a:off x="0" y="0"/>
          <a:ext cx="0" cy="0"/>
          <a:chOff x="0" y="0"/>
          <a:chExt cx="0" cy="0"/>
        </a:xfrm>
      </p:grpSpPr>
      <p:grpSp>
        <p:nvGrpSpPr>
          <p:cNvPr id="80" name="Google Shape;80;g1e552afcb7c_2_77"/>
          <p:cNvGrpSpPr/>
          <p:nvPr/>
        </p:nvGrpSpPr>
        <p:grpSpPr>
          <a:xfrm>
            <a:off x="9193717" y="-1536071"/>
            <a:ext cx="4320281" cy="4320281"/>
            <a:chOff x="-2099219" y="-1078248"/>
            <a:chExt cx="7128000" cy="7128000"/>
          </a:xfrm>
        </p:grpSpPr>
        <p:sp>
          <p:nvSpPr>
            <p:cNvPr id="81" name="Google Shape;81;g1e552afcb7c_2_77"/>
            <p:cNvSpPr/>
            <p:nvPr/>
          </p:nvSpPr>
          <p:spPr>
            <a:xfrm>
              <a:off x="-2099219" y="-1078248"/>
              <a:ext cx="7128000" cy="7128000"/>
            </a:xfrm>
            <a:prstGeom prst="ellipse">
              <a:avLst/>
            </a:prstGeom>
            <a:solidFill>
              <a:srgbClr val="A5E1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82" name="Google Shape;82;g1e552afcb7c_2_77"/>
            <p:cNvPicPr preferRelativeResize="0"/>
            <p:nvPr/>
          </p:nvPicPr>
          <p:blipFill rotWithShape="1">
            <a:blip r:embed="rId2">
              <a:alphaModFix/>
            </a:blip>
            <a:srcRect l="6829" r="6829"/>
            <a:stretch/>
          </p:blipFill>
          <p:spPr>
            <a:xfrm>
              <a:off x="-1454882" y="-433911"/>
              <a:ext cx="5839200" cy="5839200"/>
            </a:xfrm>
            <a:prstGeom prst="ellipse">
              <a:avLst/>
            </a:prstGeom>
            <a:noFill/>
            <a:ln w="225425" cap="flat" cmpd="sng">
              <a:solidFill>
                <a:schemeClr val="lt1"/>
              </a:solidFill>
              <a:prstDash val="solid"/>
              <a:round/>
              <a:headEnd type="none" w="sm" len="sm"/>
              <a:tailEnd type="none" w="sm" len="sm"/>
            </a:ln>
          </p:spPr>
        </p:pic>
      </p:grpSp>
      <p:sp>
        <p:nvSpPr>
          <p:cNvPr id="83" name="Google Shape;83;g1e552afcb7c_2_77"/>
          <p:cNvSpPr txBox="1"/>
          <p:nvPr/>
        </p:nvSpPr>
        <p:spPr>
          <a:xfrm>
            <a:off x="810491" y="104361"/>
            <a:ext cx="74670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000" b="1">
                <a:solidFill>
                  <a:srgbClr val="322944"/>
                </a:solidFill>
                <a:latin typeface="Century Gothic"/>
                <a:ea typeface="Century Gothic"/>
                <a:cs typeface="Century Gothic"/>
                <a:sym typeface="Century Gothic"/>
              </a:rPr>
              <a:t>Agradecemos a nuestros patrocinadores…</a:t>
            </a:r>
            <a:endParaRPr sz="4000" b="1">
              <a:solidFill>
                <a:srgbClr val="322944"/>
              </a:solidFill>
              <a:latin typeface="Century Gothic"/>
              <a:ea typeface="Century Gothic"/>
              <a:cs typeface="Century Gothic"/>
              <a:sym typeface="Century Gothic"/>
            </a:endParaRPr>
          </a:p>
        </p:txBody>
      </p:sp>
      <p:sp>
        <p:nvSpPr>
          <p:cNvPr id="84" name="Google Shape;84;g1e552afcb7c_2_77"/>
          <p:cNvSpPr txBox="1"/>
          <p:nvPr/>
        </p:nvSpPr>
        <p:spPr>
          <a:xfrm>
            <a:off x="-41565" y="5985165"/>
            <a:ext cx="8991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400" i="1">
                <a:solidFill>
                  <a:schemeClr val="dk1"/>
                </a:solidFill>
                <a:latin typeface="Century Gothic"/>
                <a:ea typeface="Century Gothic"/>
                <a:cs typeface="Century Gothic"/>
                <a:sym typeface="Century Gothic"/>
              </a:rPr>
              <a:t>*Diseño gráfico|PowerPoint: Alejandra Rojas|Álvaro Rodríguez</a:t>
            </a:r>
            <a:endParaRPr/>
          </a:p>
        </p:txBody>
      </p:sp>
      <p:pic>
        <p:nvPicPr>
          <p:cNvPr id="85" name="Google Shape;85;g1e552afcb7c_2_77"/>
          <p:cNvPicPr preferRelativeResize="0"/>
          <p:nvPr/>
        </p:nvPicPr>
        <p:blipFill rotWithShape="1">
          <a:blip r:embed="rId3">
            <a:alphaModFix/>
          </a:blip>
          <a:srcRect/>
          <a:stretch/>
        </p:blipFill>
        <p:spPr>
          <a:xfrm>
            <a:off x="-131060" y="2223713"/>
            <a:ext cx="3147159" cy="1248494"/>
          </a:xfrm>
          <a:prstGeom prst="rect">
            <a:avLst/>
          </a:prstGeom>
          <a:noFill/>
          <a:ln>
            <a:noFill/>
          </a:ln>
        </p:spPr>
      </p:pic>
      <p:pic>
        <p:nvPicPr>
          <p:cNvPr id="86" name="Google Shape;86;g1e552afcb7c_2_77"/>
          <p:cNvPicPr preferRelativeResize="0"/>
          <p:nvPr/>
        </p:nvPicPr>
        <p:blipFill rotWithShape="1">
          <a:blip r:embed="rId4">
            <a:alphaModFix/>
          </a:blip>
          <a:srcRect/>
          <a:stretch/>
        </p:blipFill>
        <p:spPr>
          <a:xfrm>
            <a:off x="451052" y="3357025"/>
            <a:ext cx="1722309" cy="465023"/>
          </a:xfrm>
          <a:prstGeom prst="rect">
            <a:avLst/>
          </a:prstGeom>
          <a:noFill/>
          <a:ln>
            <a:noFill/>
          </a:ln>
        </p:spPr>
      </p:pic>
      <p:pic>
        <p:nvPicPr>
          <p:cNvPr id="87" name="Google Shape;87;g1e552afcb7c_2_77"/>
          <p:cNvPicPr preferRelativeResize="0"/>
          <p:nvPr/>
        </p:nvPicPr>
        <p:blipFill rotWithShape="1">
          <a:blip r:embed="rId5">
            <a:alphaModFix/>
          </a:blip>
          <a:srcRect/>
          <a:stretch/>
        </p:blipFill>
        <p:spPr>
          <a:xfrm>
            <a:off x="7833308" y="5215329"/>
            <a:ext cx="1499861" cy="1006608"/>
          </a:xfrm>
          <a:prstGeom prst="rect">
            <a:avLst/>
          </a:prstGeom>
          <a:noFill/>
          <a:ln>
            <a:noFill/>
          </a:ln>
        </p:spPr>
      </p:pic>
      <p:pic>
        <p:nvPicPr>
          <p:cNvPr id="88" name="Google Shape;88;g1e552afcb7c_2_77"/>
          <p:cNvPicPr preferRelativeResize="0"/>
          <p:nvPr/>
        </p:nvPicPr>
        <p:blipFill rotWithShape="1">
          <a:blip r:embed="rId6">
            <a:alphaModFix/>
          </a:blip>
          <a:srcRect/>
          <a:stretch/>
        </p:blipFill>
        <p:spPr>
          <a:xfrm>
            <a:off x="3274360" y="2184463"/>
            <a:ext cx="2670296" cy="892191"/>
          </a:xfrm>
          <a:prstGeom prst="rect">
            <a:avLst/>
          </a:prstGeom>
          <a:noFill/>
          <a:ln>
            <a:noFill/>
          </a:ln>
        </p:spPr>
      </p:pic>
      <p:pic>
        <p:nvPicPr>
          <p:cNvPr id="89" name="Google Shape;89;g1e552afcb7c_2_77"/>
          <p:cNvPicPr preferRelativeResize="0"/>
          <p:nvPr/>
        </p:nvPicPr>
        <p:blipFill rotWithShape="1">
          <a:blip r:embed="rId7">
            <a:alphaModFix/>
          </a:blip>
          <a:srcRect l="10358" t="20428" r="10389" b="28752"/>
          <a:stretch/>
        </p:blipFill>
        <p:spPr>
          <a:xfrm>
            <a:off x="425478" y="1567737"/>
            <a:ext cx="2166652" cy="431974"/>
          </a:xfrm>
          <a:prstGeom prst="rect">
            <a:avLst/>
          </a:prstGeom>
          <a:noFill/>
          <a:ln>
            <a:noFill/>
          </a:ln>
        </p:spPr>
      </p:pic>
      <p:pic>
        <p:nvPicPr>
          <p:cNvPr id="90" name="Google Shape;90;g1e552afcb7c_2_77"/>
          <p:cNvPicPr preferRelativeResize="0"/>
          <p:nvPr/>
        </p:nvPicPr>
        <p:blipFill rotWithShape="1">
          <a:blip r:embed="rId8">
            <a:alphaModFix/>
          </a:blip>
          <a:srcRect/>
          <a:stretch/>
        </p:blipFill>
        <p:spPr>
          <a:xfrm>
            <a:off x="8673893" y="2141409"/>
            <a:ext cx="1356911" cy="1356911"/>
          </a:xfrm>
          <a:prstGeom prst="rect">
            <a:avLst/>
          </a:prstGeom>
          <a:noFill/>
          <a:ln>
            <a:noFill/>
          </a:ln>
        </p:spPr>
      </p:pic>
      <p:pic>
        <p:nvPicPr>
          <p:cNvPr id="91" name="Google Shape;91;g1e552afcb7c_2_77"/>
          <p:cNvPicPr preferRelativeResize="0"/>
          <p:nvPr/>
        </p:nvPicPr>
        <p:blipFill rotWithShape="1">
          <a:blip r:embed="rId9">
            <a:alphaModFix/>
          </a:blip>
          <a:srcRect/>
          <a:stretch/>
        </p:blipFill>
        <p:spPr>
          <a:xfrm>
            <a:off x="3343354" y="4911671"/>
            <a:ext cx="1873899" cy="374780"/>
          </a:xfrm>
          <a:prstGeom prst="rect">
            <a:avLst/>
          </a:prstGeom>
          <a:noFill/>
          <a:ln>
            <a:noFill/>
          </a:ln>
        </p:spPr>
      </p:pic>
      <p:pic>
        <p:nvPicPr>
          <p:cNvPr id="92" name="Google Shape;92;g1e552afcb7c_2_77"/>
          <p:cNvPicPr preferRelativeResize="0"/>
          <p:nvPr/>
        </p:nvPicPr>
        <p:blipFill rotWithShape="1">
          <a:blip r:embed="rId10">
            <a:alphaModFix/>
          </a:blip>
          <a:srcRect l="1951" t="2666" r="1931" b="1400"/>
          <a:stretch/>
        </p:blipFill>
        <p:spPr>
          <a:xfrm>
            <a:off x="3576452" y="3138839"/>
            <a:ext cx="1364311" cy="1591697"/>
          </a:xfrm>
          <a:prstGeom prst="rect">
            <a:avLst/>
          </a:prstGeom>
          <a:noFill/>
          <a:ln>
            <a:noFill/>
          </a:ln>
        </p:spPr>
      </p:pic>
      <p:pic>
        <p:nvPicPr>
          <p:cNvPr id="93" name="Google Shape;93;g1e552afcb7c_2_77"/>
          <p:cNvPicPr preferRelativeResize="0"/>
          <p:nvPr/>
        </p:nvPicPr>
        <p:blipFill rotWithShape="1">
          <a:blip r:embed="rId11">
            <a:alphaModFix/>
          </a:blip>
          <a:srcRect/>
          <a:stretch/>
        </p:blipFill>
        <p:spPr>
          <a:xfrm>
            <a:off x="6113708" y="1914099"/>
            <a:ext cx="2670298" cy="1502042"/>
          </a:xfrm>
          <a:prstGeom prst="rect">
            <a:avLst/>
          </a:prstGeom>
          <a:noFill/>
          <a:ln>
            <a:noFill/>
          </a:ln>
        </p:spPr>
      </p:pic>
      <p:pic>
        <p:nvPicPr>
          <p:cNvPr id="94" name="Google Shape;94;g1e552afcb7c_2_77"/>
          <p:cNvPicPr preferRelativeResize="0"/>
          <p:nvPr/>
        </p:nvPicPr>
        <p:blipFill rotWithShape="1">
          <a:blip r:embed="rId12">
            <a:alphaModFix/>
          </a:blip>
          <a:srcRect/>
          <a:stretch/>
        </p:blipFill>
        <p:spPr>
          <a:xfrm>
            <a:off x="430336" y="4284939"/>
            <a:ext cx="1505475" cy="809927"/>
          </a:xfrm>
          <a:prstGeom prst="rect">
            <a:avLst/>
          </a:prstGeom>
          <a:noFill/>
          <a:ln>
            <a:noFill/>
          </a:ln>
        </p:spPr>
      </p:pic>
      <p:pic>
        <p:nvPicPr>
          <p:cNvPr id="95" name="Google Shape;95;g1e552afcb7c_2_77"/>
          <p:cNvPicPr preferRelativeResize="0"/>
          <p:nvPr/>
        </p:nvPicPr>
        <p:blipFill rotWithShape="1">
          <a:blip r:embed="rId13">
            <a:alphaModFix/>
          </a:blip>
          <a:srcRect/>
          <a:stretch/>
        </p:blipFill>
        <p:spPr>
          <a:xfrm>
            <a:off x="8178526" y="3728915"/>
            <a:ext cx="1191138" cy="1191138"/>
          </a:xfrm>
          <a:prstGeom prst="rect">
            <a:avLst/>
          </a:prstGeom>
          <a:noFill/>
          <a:ln>
            <a:noFill/>
          </a:ln>
        </p:spPr>
      </p:pic>
      <p:pic>
        <p:nvPicPr>
          <p:cNvPr id="96" name="Google Shape;96;g1e552afcb7c_2_77"/>
          <p:cNvPicPr preferRelativeResize="0"/>
          <p:nvPr/>
        </p:nvPicPr>
        <p:blipFill rotWithShape="1">
          <a:blip r:embed="rId14">
            <a:alphaModFix/>
          </a:blip>
          <a:srcRect/>
          <a:stretch/>
        </p:blipFill>
        <p:spPr>
          <a:xfrm>
            <a:off x="6994166" y="1379580"/>
            <a:ext cx="1490568" cy="557630"/>
          </a:xfrm>
          <a:prstGeom prst="rect">
            <a:avLst/>
          </a:prstGeom>
          <a:noFill/>
          <a:ln>
            <a:noFill/>
          </a:ln>
        </p:spPr>
      </p:pic>
      <p:pic>
        <p:nvPicPr>
          <p:cNvPr id="97" name="Google Shape;97;g1e552afcb7c_2_77"/>
          <p:cNvPicPr preferRelativeResize="0"/>
          <p:nvPr/>
        </p:nvPicPr>
        <p:blipFill rotWithShape="1">
          <a:blip r:embed="rId15">
            <a:alphaModFix/>
          </a:blip>
          <a:srcRect l="8759" t="11913" r="13376" b="21379"/>
          <a:stretch/>
        </p:blipFill>
        <p:spPr>
          <a:xfrm>
            <a:off x="2721835" y="1550076"/>
            <a:ext cx="1846268" cy="557629"/>
          </a:xfrm>
          <a:prstGeom prst="rect">
            <a:avLst/>
          </a:prstGeom>
          <a:noFill/>
          <a:ln>
            <a:noFill/>
          </a:ln>
        </p:spPr>
      </p:pic>
      <p:pic>
        <p:nvPicPr>
          <p:cNvPr id="98" name="Google Shape;98;g1e552afcb7c_2_77"/>
          <p:cNvPicPr preferRelativeResize="0"/>
          <p:nvPr/>
        </p:nvPicPr>
        <p:blipFill rotWithShape="1">
          <a:blip r:embed="rId16">
            <a:alphaModFix/>
          </a:blip>
          <a:srcRect/>
          <a:stretch/>
        </p:blipFill>
        <p:spPr>
          <a:xfrm>
            <a:off x="278545" y="5484792"/>
            <a:ext cx="3764076" cy="395934"/>
          </a:xfrm>
          <a:prstGeom prst="rect">
            <a:avLst/>
          </a:prstGeom>
          <a:noFill/>
          <a:ln>
            <a:noFill/>
          </a:ln>
        </p:spPr>
      </p:pic>
      <p:pic>
        <p:nvPicPr>
          <p:cNvPr id="99" name="Google Shape;99;g1e552afcb7c_2_77"/>
          <p:cNvPicPr preferRelativeResize="0"/>
          <p:nvPr/>
        </p:nvPicPr>
        <p:blipFill rotWithShape="1">
          <a:blip r:embed="rId17">
            <a:alphaModFix/>
          </a:blip>
          <a:srcRect l="10905" t="16063" r="11418" b="13942"/>
          <a:stretch/>
        </p:blipFill>
        <p:spPr>
          <a:xfrm>
            <a:off x="10168375" y="3170099"/>
            <a:ext cx="1396390" cy="1258335"/>
          </a:xfrm>
          <a:prstGeom prst="rect">
            <a:avLst/>
          </a:prstGeom>
          <a:noFill/>
          <a:ln>
            <a:noFill/>
          </a:ln>
        </p:spPr>
      </p:pic>
      <p:pic>
        <p:nvPicPr>
          <p:cNvPr id="100" name="Google Shape;100;g1e552afcb7c_2_77"/>
          <p:cNvPicPr preferRelativeResize="0"/>
          <p:nvPr/>
        </p:nvPicPr>
        <p:blipFill rotWithShape="1">
          <a:blip r:embed="rId18">
            <a:alphaModFix/>
          </a:blip>
          <a:srcRect/>
          <a:stretch/>
        </p:blipFill>
        <p:spPr>
          <a:xfrm>
            <a:off x="5302200" y="4858210"/>
            <a:ext cx="2385277" cy="1080001"/>
          </a:xfrm>
          <a:prstGeom prst="rect">
            <a:avLst/>
          </a:prstGeom>
          <a:noFill/>
          <a:ln>
            <a:noFill/>
          </a:ln>
        </p:spPr>
      </p:pic>
      <p:pic>
        <p:nvPicPr>
          <p:cNvPr id="101" name="Google Shape;101;g1e552afcb7c_2_77"/>
          <p:cNvPicPr preferRelativeResize="0"/>
          <p:nvPr/>
        </p:nvPicPr>
        <p:blipFill rotWithShape="1">
          <a:blip r:embed="rId19">
            <a:alphaModFix/>
          </a:blip>
          <a:srcRect/>
          <a:stretch/>
        </p:blipFill>
        <p:spPr>
          <a:xfrm>
            <a:off x="9369664" y="4437406"/>
            <a:ext cx="2973087" cy="2091587"/>
          </a:xfrm>
          <a:prstGeom prst="rect">
            <a:avLst/>
          </a:prstGeom>
          <a:noFill/>
          <a:ln>
            <a:noFill/>
          </a:ln>
        </p:spPr>
      </p:pic>
      <p:pic>
        <p:nvPicPr>
          <p:cNvPr id="102" name="Google Shape;102;g1e552afcb7c_2_77"/>
          <p:cNvPicPr preferRelativeResize="0"/>
          <p:nvPr/>
        </p:nvPicPr>
        <p:blipFill rotWithShape="1">
          <a:blip r:embed="rId20">
            <a:alphaModFix/>
          </a:blip>
          <a:srcRect/>
          <a:stretch/>
        </p:blipFill>
        <p:spPr>
          <a:xfrm>
            <a:off x="2497064" y="3588379"/>
            <a:ext cx="728091" cy="1375283"/>
          </a:xfrm>
          <a:prstGeom prst="rect">
            <a:avLst/>
          </a:prstGeom>
          <a:noFill/>
          <a:ln>
            <a:noFill/>
          </a:ln>
        </p:spPr>
      </p:pic>
      <p:pic>
        <p:nvPicPr>
          <p:cNvPr id="103" name="Google Shape;103;g1e552afcb7c_2_77"/>
          <p:cNvPicPr preferRelativeResize="0"/>
          <p:nvPr/>
        </p:nvPicPr>
        <p:blipFill rotWithShape="1">
          <a:blip r:embed="rId21">
            <a:alphaModFix/>
          </a:blip>
          <a:srcRect/>
          <a:stretch/>
        </p:blipFill>
        <p:spPr>
          <a:xfrm>
            <a:off x="6096000" y="4062024"/>
            <a:ext cx="1772990" cy="625641"/>
          </a:xfrm>
          <a:prstGeom prst="rect">
            <a:avLst/>
          </a:prstGeom>
          <a:noFill/>
          <a:ln>
            <a:noFill/>
          </a:ln>
        </p:spPr>
      </p:pic>
      <p:pic>
        <p:nvPicPr>
          <p:cNvPr id="104" name="Google Shape;104;g1e552afcb7c_2_77"/>
          <p:cNvPicPr preferRelativeResize="0"/>
          <p:nvPr/>
        </p:nvPicPr>
        <p:blipFill rotWithShape="1">
          <a:blip r:embed="rId22">
            <a:alphaModFix/>
          </a:blip>
          <a:srcRect t="24739" b="24739"/>
          <a:stretch/>
        </p:blipFill>
        <p:spPr>
          <a:xfrm>
            <a:off x="4707667" y="1614069"/>
            <a:ext cx="1846272" cy="431973"/>
          </a:xfrm>
          <a:prstGeom prst="rect">
            <a:avLst/>
          </a:prstGeom>
          <a:noFill/>
          <a:ln>
            <a:noFill/>
          </a:ln>
        </p:spPr>
      </p:pic>
      <p:pic>
        <p:nvPicPr>
          <p:cNvPr id="105" name="Google Shape;105;g1e552afcb7c_2_77"/>
          <p:cNvPicPr preferRelativeResize="0"/>
          <p:nvPr/>
        </p:nvPicPr>
        <p:blipFill rotWithShape="1">
          <a:blip r:embed="rId23">
            <a:alphaModFix/>
          </a:blip>
          <a:srcRect/>
          <a:stretch/>
        </p:blipFill>
        <p:spPr>
          <a:xfrm>
            <a:off x="5217253" y="3139098"/>
            <a:ext cx="2020509" cy="88561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solidFill>
          <a:srgbClr val="202A50"/>
        </a:solidFill>
        <a:effectLst/>
      </p:bgPr>
    </p:bg>
    <p:spTree>
      <p:nvGrpSpPr>
        <p:cNvPr id="1" name="Shape 106"/>
        <p:cNvGrpSpPr/>
        <p:nvPr/>
      </p:nvGrpSpPr>
      <p:grpSpPr>
        <a:xfrm>
          <a:off x="0" y="0"/>
          <a:ext cx="0" cy="0"/>
          <a:chOff x="0" y="0"/>
          <a:chExt cx="0" cy="0"/>
        </a:xfrm>
      </p:grpSpPr>
      <p:sp>
        <p:nvSpPr>
          <p:cNvPr id="107" name="Google Shape;107;g1e552afcb7c_2_104"/>
          <p:cNvSpPr txBox="1">
            <a:spLocks noGrp="1"/>
          </p:cNvSpPr>
          <p:nvPr>
            <p:ph type="title"/>
          </p:nvPr>
        </p:nvSpPr>
        <p:spPr>
          <a:xfrm>
            <a:off x="838200" y="2519363"/>
            <a:ext cx="10515600" cy="18192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A5E1FA"/>
              </a:buClr>
              <a:buSzPts val="5000"/>
              <a:buFont typeface="Century Gothic"/>
              <a:buNone/>
              <a:defRPr sz="5000" cap="none">
                <a:solidFill>
                  <a:srgbClr val="A5E1FA"/>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g1e552afcb7c_2_10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FFFFFF"/>
              </a:buClr>
              <a:buSzPts val="2400"/>
              <a:buNone/>
              <a:defRPr sz="2400">
                <a:solidFill>
                  <a:srgbClr val="FFFFFF"/>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grpSp>
        <p:nvGrpSpPr>
          <p:cNvPr id="109" name="Google Shape;109;g1e552afcb7c_2_104"/>
          <p:cNvGrpSpPr/>
          <p:nvPr/>
        </p:nvGrpSpPr>
        <p:grpSpPr>
          <a:xfrm>
            <a:off x="9193717" y="-1536071"/>
            <a:ext cx="4320281" cy="4320281"/>
            <a:chOff x="-2099219" y="-1078248"/>
            <a:chExt cx="7128000" cy="7128000"/>
          </a:xfrm>
        </p:grpSpPr>
        <p:sp>
          <p:nvSpPr>
            <p:cNvPr id="110" name="Google Shape;110;g1e552afcb7c_2_104"/>
            <p:cNvSpPr/>
            <p:nvPr/>
          </p:nvSpPr>
          <p:spPr>
            <a:xfrm>
              <a:off x="-2099219" y="-1078248"/>
              <a:ext cx="7128000" cy="7128000"/>
            </a:xfrm>
            <a:prstGeom prst="ellipse">
              <a:avLst/>
            </a:prstGeom>
            <a:solidFill>
              <a:srgbClr val="A5E1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111" name="Google Shape;111;g1e552afcb7c_2_104"/>
            <p:cNvPicPr preferRelativeResize="0"/>
            <p:nvPr/>
          </p:nvPicPr>
          <p:blipFill rotWithShape="1">
            <a:blip r:embed="rId2">
              <a:alphaModFix/>
            </a:blip>
            <a:srcRect l="16647" r="16654"/>
            <a:stretch/>
          </p:blipFill>
          <p:spPr>
            <a:xfrm>
              <a:off x="-1454882" y="-433911"/>
              <a:ext cx="5839200" cy="5839200"/>
            </a:xfrm>
            <a:prstGeom prst="ellipse">
              <a:avLst/>
            </a:prstGeom>
            <a:noFill/>
            <a:ln w="225425" cap="flat" cmpd="sng">
              <a:solidFill>
                <a:schemeClr val="lt1"/>
              </a:solidFill>
              <a:prstDash val="solid"/>
              <a:round/>
              <a:headEnd type="none" w="sm" len="sm"/>
              <a:tailEnd type="none" w="sm" len="sm"/>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apositiva detalle sección">
  <p:cSld name="Diapositiva detalle sección">
    <p:spTree>
      <p:nvGrpSpPr>
        <p:cNvPr id="1" name="Shape 112"/>
        <p:cNvGrpSpPr/>
        <p:nvPr/>
      </p:nvGrpSpPr>
      <p:grpSpPr>
        <a:xfrm>
          <a:off x="0" y="0"/>
          <a:ext cx="0" cy="0"/>
          <a:chOff x="0" y="0"/>
          <a:chExt cx="0" cy="0"/>
        </a:xfrm>
      </p:grpSpPr>
      <p:sp>
        <p:nvSpPr>
          <p:cNvPr id="113" name="Google Shape;113;g1e552afcb7c_2_110"/>
          <p:cNvSpPr/>
          <p:nvPr/>
        </p:nvSpPr>
        <p:spPr>
          <a:xfrm>
            <a:off x="0" y="0"/>
            <a:ext cx="12192000" cy="1090800"/>
          </a:xfrm>
          <a:prstGeom prst="rect">
            <a:avLst/>
          </a:prstGeom>
          <a:solidFill>
            <a:srgbClr val="A5E1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14" name="Google Shape;114;g1e552afcb7c_2_110"/>
          <p:cNvSpPr txBox="1">
            <a:spLocks noGrp="1"/>
          </p:cNvSpPr>
          <p:nvPr>
            <p:ph type="title"/>
          </p:nvPr>
        </p:nvSpPr>
        <p:spPr>
          <a:xfrm>
            <a:off x="192505" y="0"/>
            <a:ext cx="11823000" cy="10908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322944"/>
              </a:buClr>
              <a:buSzPts val="3000"/>
              <a:buFont typeface="Century Gothic"/>
              <a:buNone/>
              <a:defRPr sz="3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g1e552afcb7c_2_110"/>
          <p:cNvSpPr txBox="1">
            <a:spLocks noGrp="1"/>
          </p:cNvSpPr>
          <p:nvPr>
            <p:ph type="body" idx="1"/>
          </p:nvPr>
        </p:nvSpPr>
        <p:spPr>
          <a:xfrm>
            <a:off x="192505" y="1267326"/>
            <a:ext cx="11823000" cy="4716000"/>
          </a:xfrm>
          <a:prstGeom prst="rect">
            <a:avLst/>
          </a:prstGeom>
          <a:noFill/>
          <a:ln>
            <a:noFill/>
          </a:ln>
        </p:spPr>
        <p:txBody>
          <a:bodyPr spcFirstLastPara="1" wrap="square" lIns="91425" tIns="45700" rIns="91425" bIns="45700" anchor="t" anchorCtr="0">
            <a:normAutofit/>
          </a:bodyPr>
          <a:lstStyle>
            <a:lvl1pPr marL="457200" lvl="0" indent="-355600" algn="l" rtl="0">
              <a:lnSpc>
                <a:spcPct val="90000"/>
              </a:lnSpc>
              <a:spcBef>
                <a:spcPts val="1000"/>
              </a:spcBef>
              <a:spcAft>
                <a:spcPts val="0"/>
              </a:spcAft>
              <a:buClr>
                <a:srgbClr val="322944"/>
              </a:buClr>
              <a:buSzPts val="2000"/>
              <a:buChar char="•"/>
              <a:defRPr sz="2000"/>
            </a:lvl1pPr>
            <a:lvl2pPr marL="914400" lvl="1" indent="-355600" algn="l" rtl="0">
              <a:lnSpc>
                <a:spcPct val="90000"/>
              </a:lnSpc>
              <a:spcBef>
                <a:spcPts val="500"/>
              </a:spcBef>
              <a:spcAft>
                <a:spcPts val="0"/>
              </a:spcAft>
              <a:buClr>
                <a:srgbClr val="322944"/>
              </a:buClr>
              <a:buSzPts val="2000"/>
              <a:buChar char="•"/>
              <a:defRPr sz="2000"/>
            </a:lvl2pPr>
            <a:lvl3pPr marL="1371600" lvl="2" indent="-355600" algn="l" rtl="0">
              <a:lnSpc>
                <a:spcPct val="90000"/>
              </a:lnSpc>
              <a:spcBef>
                <a:spcPts val="500"/>
              </a:spcBef>
              <a:spcAft>
                <a:spcPts val="0"/>
              </a:spcAft>
              <a:buClr>
                <a:srgbClr val="322944"/>
              </a:buClr>
              <a:buSzPts val="2000"/>
              <a:buChar char="•"/>
              <a:defRPr sz="2000"/>
            </a:lvl3pPr>
            <a:lvl4pPr marL="1828800" lvl="3" indent="-355600" algn="l" rtl="0">
              <a:lnSpc>
                <a:spcPct val="90000"/>
              </a:lnSpc>
              <a:spcBef>
                <a:spcPts val="500"/>
              </a:spcBef>
              <a:spcAft>
                <a:spcPts val="0"/>
              </a:spcAft>
              <a:buClr>
                <a:srgbClr val="322944"/>
              </a:buClr>
              <a:buSzPts val="2000"/>
              <a:buChar char="•"/>
              <a:defRPr sz="2000"/>
            </a:lvl4pPr>
            <a:lvl5pPr marL="2286000" lvl="4" indent="-355600" algn="l" rtl="0">
              <a:lnSpc>
                <a:spcPct val="90000"/>
              </a:lnSpc>
              <a:spcBef>
                <a:spcPts val="500"/>
              </a:spcBef>
              <a:spcAft>
                <a:spcPts val="0"/>
              </a:spcAft>
              <a:buClr>
                <a:srgbClr val="322944"/>
              </a:buClr>
              <a:buSzPts val="2000"/>
              <a:buChar char="•"/>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atrocinadores">
  <p:cSld name="Patrocinadores">
    <p:spTree>
      <p:nvGrpSpPr>
        <p:cNvPr id="1" name="Shape 26"/>
        <p:cNvGrpSpPr/>
        <p:nvPr/>
      </p:nvGrpSpPr>
      <p:grpSpPr>
        <a:xfrm>
          <a:off x="0" y="0"/>
          <a:ext cx="0" cy="0"/>
          <a:chOff x="0" y="0"/>
          <a:chExt cx="0" cy="0"/>
        </a:xfrm>
      </p:grpSpPr>
      <p:grpSp>
        <p:nvGrpSpPr>
          <p:cNvPr id="27" name="Google Shape;27;p10"/>
          <p:cNvGrpSpPr/>
          <p:nvPr/>
        </p:nvGrpSpPr>
        <p:grpSpPr>
          <a:xfrm>
            <a:off x="9193800" y="-1536029"/>
            <a:ext cx="4320000" cy="4320000"/>
            <a:chOff x="-2099219" y="-1078248"/>
            <a:chExt cx="7128000" cy="7128000"/>
          </a:xfrm>
        </p:grpSpPr>
        <p:sp>
          <p:nvSpPr>
            <p:cNvPr id="28" name="Google Shape;28;p10"/>
            <p:cNvSpPr/>
            <p:nvPr/>
          </p:nvSpPr>
          <p:spPr>
            <a:xfrm>
              <a:off x="-2099219" y="-1078248"/>
              <a:ext cx="7128000" cy="7128000"/>
            </a:xfrm>
            <a:prstGeom prst="ellipse">
              <a:avLst/>
            </a:prstGeom>
            <a:solidFill>
              <a:srgbClr val="A5E1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9" name="Google Shape;29;p10"/>
            <p:cNvPicPr preferRelativeResize="0"/>
            <p:nvPr/>
          </p:nvPicPr>
          <p:blipFill rotWithShape="1">
            <a:blip r:embed="rId2">
              <a:alphaModFix/>
            </a:blip>
            <a:srcRect l="6827" r="6827"/>
            <a:stretch/>
          </p:blipFill>
          <p:spPr>
            <a:xfrm>
              <a:off x="-1454882" y="-433911"/>
              <a:ext cx="5839325" cy="5839325"/>
            </a:xfrm>
            <a:prstGeom prst="ellipse">
              <a:avLst/>
            </a:prstGeom>
            <a:noFill/>
            <a:ln w="225425" cap="flat" cmpd="sng">
              <a:solidFill>
                <a:schemeClr val="lt1"/>
              </a:solidFill>
              <a:prstDash val="solid"/>
              <a:round/>
              <a:headEnd type="none" w="sm" len="sm"/>
              <a:tailEnd type="none" w="sm" len="sm"/>
            </a:ln>
          </p:spPr>
        </p:pic>
      </p:grpSp>
      <p:sp>
        <p:nvSpPr>
          <p:cNvPr id="30" name="Google Shape;30;p10"/>
          <p:cNvSpPr txBox="1"/>
          <p:nvPr/>
        </p:nvSpPr>
        <p:spPr>
          <a:xfrm>
            <a:off x="810491" y="104361"/>
            <a:ext cx="746701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000" b="1">
                <a:solidFill>
                  <a:srgbClr val="322944"/>
                </a:solidFill>
                <a:latin typeface="Century Gothic"/>
                <a:ea typeface="Century Gothic"/>
                <a:cs typeface="Century Gothic"/>
                <a:sym typeface="Century Gothic"/>
              </a:rPr>
              <a:t>Agradecemos a nuestros patrocinadores…</a:t>
            </a:r>
            <a:endParaRPr sz="4000" b="1">
              <a:solidFill>
                <a:srgbClr val="322944"/>
              </a:solidFill>
              <a:latin typeface="Century Gothic"/>
              <a:ea typeface="Century Gothic"/>
              <a:cs typeface="Century Gothic"/>
              <a:sym typeface="Century Gothic"/>
            </a:endParaRPr>
          </a:p>
        </p:txBody>
      </p:sp>
      <p:sp>
        <p:nvSpPr>
          <p:cNvPr id="31" name="Google Shape;31;p10"/>
          <p:cNvSpPr txBox="1"/>
          <p:nvPr/>
        </p:nvSpPr>
        <p:spPr>
          <a:xfrm>
            <a:off x="-41565" y="5985165"/>
            <a:ext cx="89916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400" i="1">
                <a:solidFill>
                  <a:schemeClr val="dk1"/>
                </a:solidFill>
                <a:latin typeface="Century Gothic"/>
                <a:ea typeface="Century Gothic"/>
                <a:cs typeface="Century Gothic"/>
                <a:sym typeface="Century Gothic"/>
              </a:rPr>
              <a:t>*Diseño gráfico|PowerPoint: Alejandra Rojas|Álvaro Rodríguez</a:t>
            </a:r>
            <a:endParaRPr/>
          </a:p>
        </p:txBody>
      </p:sp>
      <p:pic>
        <p:nvPicPr>
          <p:cNvPr id="32" name="Google Shape;32;p10"/>
          <p:cNvPicPr preferRelativeResize="0"/>
          <p:nvPr/>
        </p:nvPicPr>
        <p:blipFill rotWithShape="1">
          <a:blip r:embed="rId3">
            <a:alphaModFix/>
          </a:blip>
          <a:srcRect/>
          <a:stretch/>
        </p:blipFill>
        <p:spPr>
          <a:xfrm>
            <a:off x="-131060" y="2367406"/>
            <a:ext cx="3147156" cy="1248494"/>
          </a:xfrm>
          <a:prstGeom prst="rect">
            <a:avLst/>
          </a:prstGeom>
          <a:noFill/>
          <a:ln>
            <a:noFill/>
          </a:ln>
        </p:spPr>
      </p:pic>
      <p:pic>
        <p:nvPicPr>
          <p:cNvPr id="33" name="Google Shape;33;p10"/>
          <p:cNvPicPr preferRelativeResize="0"/>
          <p:nvPr/>
        </p:nvPicPr>
        <p:blipFill rotWithShape="1">
          <a:blip r:embed="rId4">
            <a:alphaModFix/>
          </a:blip>
          <a:srcRect/>
          <a:stretch/>
        </p:blipFill>
        <p:spPr>
          <a:xfrm>
            <a:off x="451052" y="3461529"/>
            <a:ext cx="1722309" cy="465023"/>
          </a:xfrm>
          <a:prstGeom prst="rect">
            <a:avLst/>
          </a:prstGeom>
          <a:noFill/>
          <a:ln>
            <a:noFill/>
          </a:ln>
        </p:spPr>
      </p:pic>
      <p:pic>
        <p:nvPicPr>
          <p:cNvPr id="34" name="Google Shape;34;p10"/>
          <p:cNvPicPr preferRelativeResize="0"/>
          <p:nvPr/>
        </p:nvPicPr>
        <p:blipFill rotWithShape="1">
          <a:blip r:embed="rId5">
            <a:alphaModFix/>
          </a:blip>
          <a:srcRect/>
          <a:stretch/>
        </p:blipFill>
        <p:spPr>
          <a:xfrm>
            <a:off x="7833308" y="5215329"/>
            <a:ext cx="1499862" cy="1006607"/>
          </a:xfrm>
          <a:prstGeom prst="rect">
            <a:avLst/>
          </a:prstGeom>
          <a:noFill/>
          <a:ln>
            <a:noFill/>
          </a:ln>
        </p:spPr>
      </p:pic>
      <p:pic>
        <p:nvPicPr>
          <p:cNvPr id="35" name="Google Shape;35;p10"/>
          <p:cNvPicPr preferRelativeResize="0"/>
          <p:nvPr/>
        </p:nvPicPr>
        <p:blipFill rotWithShape="1">
          <a:blip r:embed="rId6">
            <a:alphaModFix/>
          </a:blip>
          <a:srcRect/>
          <a:stretch/>
        </p:blipFill>
        <p:spPr>
          <a:xfrm>
            <a:off x="3274360" y="2315093"/>
            <a:ext cx="2670299" cy="892191"/>
          </a:xfrm>
          <a:prstGeom prst="rect">
            <a:avLst/>
          </a:prstGeom>
          <a:noFill/>
          <a:ln>
            <a:noFill/>
          </a:ln>
        </p:spPr>
      </p:pic>
      <p:pic>
        <p:nvPicPr>
          <p:cNvPr id="36" name="Google Shape;36;p10"/>
          <p:cNvPicPr preferRelativeResize="0"/>
          <p:nvPr/>
        </p:nvPicPr>
        <p:blipFill rotWithShape="1">
          <a:blip r:embed="rId7">
            <a:alphaModFix/>
          </a:blip>
          <a:srcRect l="10360" t="20430" r="10387" b="28750"/>
          <a:stretch/>
        </p:blipFill>
        <p:spPr>
          <a:xfrm>
            <a:off x="278545" y="1752898"/>
            <a:ext cx="2166653" cy="431974"/>
          </a:xfrm>
          <a:prstGeom prst="rect">
            <a:avLst/>
          </a:prstGeom>
          <a:noFill/>
          <a:ln>
            <a:noFill/>
          </a:ln>
        </p:spPr>
      </p:pic>
      <p:pic>
        <p:nvPicPr>
          <p:cNvPr id="37" name="Google Shape;37;p10"/>
          <p:cNvPicPr preferRelativeResize="0"/>
          <p:nvPr/>
        </p:nvPicPr>
        <p:blipFill rotWithShape="1">
          <a:blip r:embed="rId8">
            <a:alphaModFix/>
          </a:blip>
          <a:srcRect/>
          <a:stretch/>
        </p:blipFill>
        <p:spPr>
          <a:xfrm>
            <a:off x="8673893" y="2141409"/>
            <a:ext cx="1356911" cy="1356911"/>
          </a:xfrm>
          <a:prstGeom prst="rect">
            <a:avLst/>
          </a:prstGeom>
          <a:noFill/>
          <a:ln>
            <a:noFill/>
          </a:ln>
        </p:spPr>
      </p:pic>
      <p:pic>
        <p:nvPicPr>
          <p:cNvPr id="38" name="Google Shape;38;p10"/>
          <p:cNvPicPr preferRelativeResize="0"/>
          <p:nvPr/>
        </p:nvPicPr>
        <p:blipFill rotWithShape="1">
          <a:blip r:embed="rId9">
            <a:alphaModFix/>
          </a:blip>
          <a:srcRect/>
          <a:stretch/>
        </p:blipFill>
        <p:spPr>
          <a:xfrm>
            <a:off x="3343354" y="4911671"/>
            <a:ext cx="1873899" cy="374780"/>
          </a:xfrm>
          <a:prstGeom prst="rect">
            <a:avLst/>
          </a:prstGeom>
          <a:noFill/>
          <a:ln>
            <a:noFill/>
          </a:ln>
        </p:spPr>
      </p:pic>
      <p:pic>
        <p:nvPicPr>
          <p:cNvPr id="39" name="Google Shape;39;p10"/>
          <p:cNvPicPr preferRelativeResize="0"/>
          <p:nvPr/>
        </p:nvPicPr>
        <p:blipFill rotWithShape="1">
          <a:blip r:embed="rId10">
            <a:alphaModFix/>
          </a:blip>
          <a:srcRect l="1952" t="2671" r="1934" b="1400"/>
          <a:stretch/>
        </p:blipFill>
        <p:spPr>
          <a:xfrm>
            <a:off x="3707082" y="3138839"/>
            <a:ext cx="1364313" cy="1591698"/>
          </a:xfrm>
          <a:prstGeom prst="rect">
            <a:avLst/>
          </a:prstGeom>
          <a:noFill/>
          <a:ln>
            <a:noFill/>
          </a:ln>
        </p:spPr>
      </p:pic>
      <p:pic>
        <p:nvPicPr>
          <p:cNvPr id="40" name="Google Shape;40;p10"/>
          <p:cNvPicPr preferRelativeResize="0"/>
          <p:nvPr/>
        </p:nvPicPr>
        <p:blipFill rotWithShape="1">
          <a:blip r:embed="rId11">
            <a:alphaModFix/>
          </a:blip>
          <a:srcRect/>
          <a:stretch/>
        </p:blipFill>
        <p:spPr>
          <a:xfrm>
            <a:off x="6009353" y="2096058"/>
            <a:ext cx="2670299" cy="1502043"/>
          </a:xfrm>
          <a:prstGeom prst="rect">
            <a:avLst/>
          </a:prstGeom>
          <a:noFill/>
          <a:ln>
            <a:noFill/>
          </a:ln>
        </p:spPr>
      </p:pic>
      <p:pic>
        <p:nvPicPr>
          <p:cNvPr id="41" name="Google Shape;41;p10"/>
          <p:cNvPicPr preferRelativeResize="0"/>
          <p:nvPr/>
        </p:nvPicPr>
        <p:blipFill rotWithShape="1">
          <a:blip r:embed="rId12">
            <a:alphaModFix/>
          </a:blip>
          <a:srcRect/>
          <a:stretch/>
        </p:blipFill>
        <p:spPr>
          <a:xfrm>
            <a:off x="430336" y="4415569"/>
            <a:ext cx="1505475" cy="809928"/>
          </a:xfrm>
          <a:prstGeom prst="rect">
            <a:avLst/>
          </a:prstGeom>
          <a:noFill/>
          <a:ln>
            <a:noFill/>
          </a:ln>
        </p:spPr>
      </p:pic>
      <p:pic>
        <p:nvPicPr>
          <p:cNvPr id="42" name="Google Shape;42;p10"/>
          <p:cNvPicPr preferRelativeResize="0"/>
          <p:nvPr/>
        </p:nvPicPr>
        <p:blipFill rotWithShape="1">
          <a:blip r:embed="rId13">
            <a:alphaModFix/>
          </a:blip>
          <a:srcRect/>
          <a:stretch/>
        </p:blipFill>
        <p:spPr>
          <a:xfrm>
            <a:off x="8178526" y="3728915"/>
            <a:ext cx="1191138" cy="1191138"/>
          </a:xfrm>
          <a:prstGeom prst="rect">
            <a:avLst/>
          </a:prstGeom>
          <a:noFill/>
          <a:ln>
            <a:noFill/>
          </a:ln>
        </p:spPr>
      </p:pic>
      <p:pic>
        <p:nvPicPr>
          <p:cNvPr id="43" name="Google Shape;43;p10"/>
          <p:cNvPicPr preferRelativeResize="0"/>
          <p:nvPr/>
        </p:nvPicPr>
        <p:blipFill rotWithShape="1">
          <a:blip r:embed="rId14">
            <a:alphaModFix/>
          </a:blip>
          <a:srcRect/>
          <a:stretch/>
        </p:blipFill>
        <p:spPr>
          <a:xfrm>
            <a:off x="6837516" y="1509900"/>
            <a:ext cx="1490568" cy="557630"/>
          </a:xfrm>
          <a:prstGeom prst="rect">
            <a:avLst/>
          </a:prstGeom>
          <a:noFill/>
          <a:ln>
            <a:noFill/>
          </a:ln>
        </p:spPr>
      </p:pic>
      <p:pic>
        <p:nvPicPr>
          <p:cNvPr id="44" name="Google Shape;44;p10"/>
          <p:cNvPicPr preferRelativeResize="0"/>
          <p:nvPr/>
        </p:nvPicPr>
        <p:blipFill rotWithShape="1">
          <a:blip r:embed="rId15">
            <a:alphaModFix/>
          </a:blip>
          <a:srcRect l="8759" t="11911" r="13374" b="21383"/>
          <a:stretch/>
        </p:blipFill>
        <p:spPr>
          <a:xfrm>
            <a:off x="2647275" y="1731636"/>
            <a:ext cx="1846270" cy="557629"/>
          </a:xfrm>
          <a:prstGeom prst="rect">
            <a:avLst/>
          </a:prstGeom>
          <a:noFill/>
          <a:ln>
            <a:noFill/>
          </a:ln>
        </p:spPr>
      </p:pic>
      <p:pic>
        <p:nvPicPr>
          <p:cNvPr id="45" name="Google Shape;45;p10"/>
          <p:cNvPicPr preferRelativeResize="0"/>
          <p:nvPr/>
        </p:nvPicPr>
        <p:blipFill rotWithShape="1">
          <a:blip r:embed="rId16">
            <a:alphaModFix/>
          </a:blip>
          <a:srcRect/>
          <a:stretch/>
        </p:blipFill>
        <p:spPr>
          <a:xfrm>
            <a:off x="278545" y="5484792"/>
            <a:ext cx="3764076" cy="395934"/>
          </a:xfrm>
          <a:prstGeom prst="rect">
            <a:avLst/>
          </a:prstGeom>
          <a:noFill/>
          <a:ln>
            <a:noFill/>
          </a:ln>
        </p:spPr>
      </p:pic>
      <p:pic>
        <p:nvPicPr>
          <p:cNvPr id="46" name="Google Shape;46;p10"/>
          <p:cNvPicPr preferRelativeResize="0"/>
          <p:nvPr/>
        </p:nvPicPr>
        <p:blipFill rotWithShape="1">
          <a:blip r:embed="rId17">
            <a:alphaModFix/>
          </a:blip>
          <a:srcRect l="10902" t="16063" r="11421" b="13941"/>
          <a:stretch/>
        </p:blipFill>
        <p:spPr>
          <a:xfrm>
            <a:off x="10168375" y="3170099"/>
            <a:ext cx="1396391" cy="1258333"/>
          </a:xfrm>
          <a:prstGeom prst="rect">
            <a:avLst/>
          </a:prstGeom>
          <a:noFill/>
          <a:ln>
            <a:noFill/>
          </a:ln>
        </p:spPr>
      </p:pic>
      <p:pic>
        <p:nvPicPr>
          <p:cNvPr id="47" name="Google Shape;47;p10"/>
          <p:cNvPicPr preferRelativeResize="0"/>
          <p:nvPr/>
        </p:nvPicPr>
        <p:blipFill rotWithShape="1">
          <a:blip r:embed="rId18">
            <a:alphaModFix/>
          </a:blip>
          <a:srcRect/>
          <a:stretch/>
        </p:blipFill>
        <p:spPr>
          <a:xfrm>
            <a:off x="5302200" y="4675328"/>
            <a:ext cx="2385278" cy="1080001"/>
          </a:xfrm>
          <a:prstGeom prst="rect">
            <a:avLst/>
          </a:prstGeom>
          <a:noFill/>
          <a:ln>
            <a:noFill/>
          </a:ln>
        </p:spPr>
      </p:pic>
      <p:pic>
        <p:nvPicPr>
          <p:cNvPr id="48" name="Google Shape;48;p10"/>
          <p:cNvPicPr preferRelativeResize="0"/>
          <p:nvPr/>
        </p:nvPicPr>
        <p:blipFill rotWithShape="1">
          <a:blip r:embed="rId19">
            <a:alphaModFix/>
          </a:blip>
          <a:srcRect/>
          <a:stretch/>
        </p:blipFill>
        <p:spPr>
          <a:xfrm>
            <a:off x="9369664" y="4437406"/>
            <a:ext cx="2973087" cy="2091587"/>
          </a:xfrm>
          <a:prstGeom prst="rect">
            <a:avLst/>
          </a:prstGeom>
          <a:noFill/>
          <a:ln>
            <a:noFill/>
          </a:ln>
        </p:spPr>
      </p:pic>
      <p:pic>
        <p:nvPicPr>
          <p:cNvPr id="49" name="Google Shape;49;p10"/>
          <p:cNvPicPr preferRelativeResize="0"/>
          <p:nvPr/>
        </p:nvPicPr>
        <p:blipFill rotWithShape="1">
          <a:blip r:embed="rId20">
            <a:alphaModFix/>
          </a:blip>
          <a:srcRect/>
          <a:stretch/>
        </p:blipFill>
        <p:spPr>
          <a:xfrm>
            <a:off x="2497064" y="3588379"/>
            <a:ext cx="728091" cy="1375283"/>
          </a:xfrm>
          <a:prstGeom prst="rect">
            <a:avLst/>
          </a:prstGeom>
          <a:noFill/>
          <a:ln>
            <a:noFill/>
          </a:ln>
        </p:spPr>
      </p:pic>
      <p:pic>
        <p:nvPicPr>
          <p:cNvPr id="50" name="Google Shape;50;p10"/>
          <p:cNvPicPr preferRelativeResize="0"/>
          <p:nvPr/>
        </p:nvPicPr>
        <p:blipFill rotWithShape="1">
          <a:blip r:embed="rId21">
            <a:alphaModFix/>
          </a:blip>
          <a:srcRect/>
          <a:stretch/>
        </p:blipFill>
        <p:spPr>
          <a:xfrm>
            <a:off x="5977811" y="3671174"/>
            <a:ext cx="1772990" cy="625641"/>
          </a:xfrm>
          <a:prstGeom prst="rect">
            <a:avLst/>
          </a:prstGeom>
          <a:noFill/>
          <a:ln>
            <a:noFill/>
          </a:ln>
        </p:spPr>
      </p:pic>
      <p:pic>
        <p:nvPicPr>
          <p:cNvPr id="51" name="Google Shape;51;p10"/>
          <p:cNvPicPr preferRelativeResize="0"/>
          <p:nvPr/>
        </p:nvPicPr>
        <p:blipFill rotWithShape="1">
          <a:blip r:embed="rId22">
            <a:alphaModFix/>
          </a:blip>
          <a:srcRect t="24740" b="24739"/>
          <a:stretch/>
        </p:blipFill>
        <p:spPr>
          <a:xfrm>
            <a:off x="4667364" y="1794463"/>
            <a:ext cx="1846270" cy="4319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solidFill>
          <a:srgbClr val="202A50"/>
        </a:soli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838200" y="2519363"/>
            <a:ext cx="10515600" cy="18192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A5E1FA"/>
              </a:buClr>
              <a:buSzPts val="5000"/>
              <a:buFont typeface="Century Gothic"/>
              <a:buNone/>
              <a:defRPr sz="5000" cap="none">
                <a:solidFill>
                  <a:srgbClr val="A5E1F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FFFFFF"/>
              </a:buClr>
              <a:buSzPts val="2400"/>
              <a:buNone/>
              <a:defRPr sz="2400">
                <a:solidFill>
                  <a:srgbClr val="FFFFFF"/>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grpSp>
        <p:nvGrpSpPr>
          <p:cNvPr id="55" name="Google Shape;55;p11"/>
          <p:cNvGrpSpPr/>
          <p:nvPr/>
        </p:nvGrpSpPr>
        <p:grpSpPr>
          <a:xfrm>
            <a:off x="9193800" y="-1536029"/>
            <a:ext cx="4320000" cy="4320000"/>
            <a:chOff x="-2099219" y="-1078248"/>
            <a:chExt cx="7128000" cy="7128000"/>
          </a:xfrm>
        </p:grpSpPr>
        <p:sp>
          <p:nvSpPr>
            <p:cNvPr id="56" name="Google Shape;56;p11"/>
            <p:cNvSpPr/>
            <p:nvPr/>
          </p:nvSpPr>
          <p:spPr>
            <a:xfrm>
              <a:off x="-2099219" y="-1078248"/>
              <a:ext cx="7128000" cy="7128000"/>
            </a:xfrm>
            <a:prstGeom prst="ellipse">
              <a:avLst/>
            </a:prstGeom>
            <a:solidFill>
              <a:srgbClr val="A5E1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57" name="Google Shape;57;p11"/>
            <p:cNvPicPr preferRelativeResize="0"/>
            <p:nvPr/>
          </p:nvPicPr>
          <p:blipFill rotWithShape="1">
            <a:blip r:embed="rId2">
              <a:alphaModFix/>
            </a:blip>
            <a:srcRect l="16650" r="16649"/>
            <a:stretch/>
          </p:blipFill>
          <p:spPr>
            <a:xfrm>
              <a:off x="-1454882" y="-433911"/>
              <a:ext cx="5839325" cy="5839325"/>
            </a:xfrm>
            <a:prstGeom prst="ellipse">
              <a:avLst/>
            </a:prstGeom>
            <a:noFill/>
            <a:ln w="225425" cap="flat" cmpd="sng">
              <a:solidFill>
                <a:schemeClr val="lt1"/>
              </a:solidFill>
              <a:prstDash val="solid"/>
              <a:round/>
              <a:headEnd type="none" w="sm" len="sm"/>
              <a:tailEnd type="none" w="sm" len="sm"/>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p>
            <a:r>
              <a:t>Título Segoe UI Semibold 32</a:t>
            </a:r>
          </a:p>
        </p:txBody>
      </p:sp>
    </p:spTree>
    <p:extLst>
      <p:ext uri="{BB962C8B-B14F-4D97-AF65-F5344CB8AC3E}">
        <p14:creationId xmlns:p14="http://schemas.microsoft.com/office/powerpoint/2010/main" val="2533240756"/>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t>Haga clic para editar el estilo del título del patrón</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t>Haga clic para editar los estilos de texto del patrón</a:t>
            </a:r>
          </a:p>
          <a:p>
            <a:pPr lvl="1"/>
            <a:r>
              <a:t>Segundo nivel</a:t>
            </a:r>
          </a:p>
          <a:p>
            <a:pPr lvl="2"/>
            <a:r>
              <a:t>Tercer nivel</a:t>
            </a:r>
          </a:p>
          <a:p>
            <a:pPr lvl="3"/>
            <a:r>
              <a:t>Cuarto nivel</a:t>
            </a:r>
          </a:p>
          <a:p>
            <a:pPr lvl="4"/>
            <a:r>
              <a:t>Quinto nivel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t>Haga clic para editar los estilos de texto del patrón</a:t>
            </a:r>
          </a:p>
          <a:p>
            <a:pPr lvl="1"/>
            <a:r>
              <a:t>Segundo nivel</a:t>
            </a:r>
          </a:p>
          <a:p>
            <a:pPr lvl="2"/>
            <a:r>
              <a:t>Tercer nivel</a:t>
            </a:r>
          </a:p>
          <a:p>
            <a:pPr lvl="3"/>
            <a:r>
              <a:t>Cuarto nivel</a:t>
            </a:r>
          </a:p>
          <a:p>
            <a:pPr lvl="4"/>
            <a:r>
              <a:t>Quinto nivel</a:t>
            </a:r>
          </a:p>
        </p:txBody>
      </p:sp>
    </p:spTree>
    <p:extLst>
      <p:ext uri="{BB962C8B-B14F-4D97-AF65-F5344CB8AC3E}">
        <p14:creationId xmlns:p14="http://schemas.microsoft.com/office/powerpoint/2010/main" val="4190657394"/>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t>Haga clic para editar el estilo del título del patrón</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t>Haga clic para editar los estilos de texto del patrón</a:t>
            </a:r>
          </a:p>
          <a:p>
            <a:pPr lvl="1"/>
            <a:r>
              <a:t>Segundo nivel</a:t>
            </a:r>
          </a:p>
          <a:p>
            <a:pPr lvl="2"/>
            <a:r>
              <a:t>Tercer nivel</a:t>
            </a:r>
          </a:p>
          <a:p>
            <a:pPr lvl="3"/>
            <a:r>
              <a:t>Cuarto nivel</a:t>
            </a:r>
          </a:p>
          <a:p>
            <a:pPr lvl="4"/>
            <a:r>
              <a:t>Quinto nivel</a:t>
            </a:r>
          </a:p>
        </p:txBody>
      </p:sp>
    </p:spTree>
    <p:extLst>
      <p:ext uri="{BB962C8B-B14F-4D97-AF65-F5344CB8AC3E}">
        <p14:creationId xmlns:p14="http://schemas.microsoft.com/office/powerpoint/2010/main" val="363615610"/>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anchor="ctr" anchorCtr="0">
            <a:noAutofit/>
          </a:bodyPr>
          <a:lstStyle>
            <a:lvl1pPr>
              <a:defRPr sz="3600" spc="-49" baseline="0">
                <a:solidFill>
                  <a:schemeClr val="bg1"/>
                </a:solidFill>
              </a:defRPr>
            </a:lvl1pPr>
          </a:lstStyle>
          <a:p>
            <a:pPr marL="0" lvl="0">
              <a:lnSpc>
                <a:spcPts val="5490"/>
              </a:lnSpc>
            </a:pPr>
            <a:r>
              <a:t>Título de la sección</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sz="2353">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lstStyle>
          <a:p>
            <a:r>
              <a:t>Haga clic en el icono para agregar una imagen</a:t>
            </a:r>
          </a:p>
        </p:txBody>
      </p:sp>
    </p:spTree>
    <p:extLst>
      <p:ext uri="{BB962C8B-B14F-4D97-AF65-F5344CB8AC3E}">
        <p14:creationId xmlns:p14="http://schemas.microsoft.com/office/powerpoint/2010/main" val="4157746026"/>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t>Haga clic para editar el estilo del título del patrón</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t>Subtítulo Segoe UI Semibold 20 pto.</a:t>
            </a:r>
          </a:p>
        </p:txBody>
      </p:sp>
    </p:spTree>
    <p:extLst>
      <p:ext uri="{BB962C8B-B14F-4D97-AF65-F5344CB8AC3E}">
        <p14:creationId xmlns:p14="http://schemas.microsoft.com/office/powerpoint/2010/main" val="648150960"/>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t>Haga clic para editar el estilo del título del patrón</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544286"/>
          </a:xfrm>
        </p:spPr>
        <p:txBody>
          <a:bodyPr/>
          <a:lstStyle>
            <a:lvl1pPr>
              <a:spcBef>
                <a:spcPts val="392"/>
              </a:spcBef>
              <a:spcAft>
                <a:spcPts val="588"/>
              </a:spcAft>
              <a:defRPr sz="2400" b="0">
                <a:latin typeface="+mn-lt"/>
              </a:defRPr>
            </a:lvl1pPr>
            <a:lvl2pPr marL="336145" indent="-224097">
              <a:spcBef>
                <a:spcPts val="392"/>
              </a:spcBef>
              <a:spcAft>
                <a:spcPts val="588"/>
              </a:spcAft>
              <a:buFont typeface="Arial" panose="020B0604020202020204" pitchFamily="34" charset="0"/>
              <a:buChar char="•"/>
              <a:defRPr sz="2400" b="0">
                <a:solidFill>
                  <a:schemeClr val="tx1"/>
                </a:solidFill>
                <a:latin typeface="+mn-lt"/>
              </a:defRPr>
            </a:lvl2pPr>
            <a:lvl3pPr marL="280121" indent="-280121">
              <a:spcBef>
                <a:spcPts val="392"/>
              </a:spcBef>
              <a:spcAft>
                <a:spcPts val="588"/>
              </a:spcAft>
              <a:buFont typeface="Arial" panose="020B0604020202020204" pitchFamily="34" charset="0"/>
              <a:buChar char="•"/>
              <a:defRPr sz="2400" b="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z="2400" b="0">
                <a:solidFill>
                  <a:schemeClr val="tx1"/>
                </a:solidFill>
                <a:latin typeface="+mn-lt"/>
              </a:defRPr>
            </a:lvl4pPr>
            <a:lvl5pPr marL="168072" indent="-168072">
              <a:spcBef>
                <a:spcPts val="392"/>
              </a:spcBef>
              <a:spcAft>
                <a:spcPts val="588"/>
              </a:spcAft>
              <a:buFont typeface="Arial" panose="020B0604020202020204" pitchFamily="34" charset="0"/>
              <a:buChar char="•"/>
              <a:defRPr sz="2400" b="0">
                <a:solidFill>
                  <a:schemeClr val="tx1"/>
                </a:solidFill>
                <a:latin typeface="+mn-lt"/>
              </a:defRPr>
            </a:lvl5pPr>
          </a:lstStyle>
          <a:p>
            <a:pPr lvl="0"/>
            <a:r>
              <a:t>Haga clic para editar los estilos de texto del patrón</a:t>
            </a:r>
          </a:p>
          <a:p>
            <a:pPr lvl="1"/>
            <a:r>
              <a:t>Segundo nivel</a:t>
            </a:r>
          </a:p>
          <a:p>
            <a:pPr lvl="2"/>
            <a:r>
              <a:t>Tercer nivel</a:t>
            </a:r>
          </a:p>
          <a:p>
            <a:pPr lvl="3"/>
            <a:r>
              <a:t>Cuarto nivel</a:t>
            </a:r>
          </a:p>
          <a:p>
            <a:pPr lvl="4"/>
            <a:r>
              <a:t>Quinto nivel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t>Haga clic para editar los estilos de texto del patrón</a:t>
            </a:r>
          </a:p>
          <a:p>
            <a:pPr lvl="1"/>
            <a:r>
              <a:t>Segundo nivel</a:t>
            </a:r>
          </a:p>
          <a:p>
            <a:pPr lvl="2"/>
            <a:r>
              <a:t>Tercer nivel</a:t>
            </a:r>
          </a:p>
          <a:p>
            <a:pPr lvl="3"/>
            <a:r>
              <a:t>Cuarto nivel</a:t>
            </a:r>
          </a:p>
          <a:p>
            <a:pPr lvl="4"/>
            <a:r>
              <a:t>Quinto nivel</a:t>
            </a:r>
          </a:p>
        </p:txBody>
      </p:sp>
    </p:spTree>
    <p:extLst>
      <p:ext uri="{BB962C8B-B14F-4D97-AF65-F5344CB8AC3E}">
        <p14:creationId xmlns:p14="http://schemas.microsoft.com/office/powerpoint/2010/main" val="1145359562"/>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322944"/>
              </a:buClr>
              <a:buSzPts val="4400"/>
              <a:buFont typeface="Century Gothic"/>
              <a:buNone/>
              <a:defRPr sz="4400" b="1" i="0" u="none" strike="noStrike" cap="none">
                <a:solidFill>
                  <a:srgbClr val="322944"/>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322944"/>
              </a:buClr>
              <a:buSzPts val="2800"/>
              <a:buFont typeface="Arial"/>
              <a:buChar char="•"/>
              <a:defRPr sz="2800" b="0" i="0" u="none" strike="noStrike" cap="none">
                <a:solidFill>
                  <a:srgbClr val="322944"/>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rgbClr val="322944"/>
              </a:buClr>
              <a:buSzPts val="2400"/>
              <a:buFont typeface="Arial"/>
              <a:buChar char="•"/>
              <a:defRPr sz="2400" b="0" i="0" u="none" strike="noStrike" cap="none">
                <a:solidFill>
                  <a:srgbClr val="322944"/>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322944"/>
              </a:buClr>
              <a:buSzPts val="2000"/>
              <a:buFont typeface="Arial"/>
              <a:buChar char="•"/>
              <a:defRPr sz="2000" b="0" i="0" u="none" strike="noStrike" cap="none">
                <a:solidFill>
                  <a:srgbClr val="322944"/>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322944"/>
              </a:buClr>
              <a:buSzPts val="1800"/>
              <a:buFont typeface="Arial"/>
              <a:buChar char="•"/>
              <a:defRPr sz="1800" b="0" i="0" u="none" strike="noStrike" cap="none">
                <a:solidFill>
                  <a:srgbClr val="322944"/>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322944"/>
              </a:buClr>
              <a:buSzPts val="1800"/>
              <a:buFont typeface="Arial"/>
              <a:buChar char="•"/>
              <a:defRPr sz="1800" b="0" i="0" u="none" strike="noStrike" cap="none">
                <a:solidFill>
                  <a:srgbClr val="322944"/>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8"/>
          <p:cNvSpPr/>
          <p:nvPr/>
        </p:nvSpPr>
        <p:spPr>
          <a:xfrm>
            <a:off x="0" y="6311900"/>
            <a:ext cx="12192000" cy="546100"/>
          </a:xfrm>
          <a:prstGeom prst="rect">
            <a:avLst/>
          </a:prstGeom>
          <a:solidFill>
            <a:srgbClr val="202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13" name="Google Shape;13;p8" descr="Logotipo, nombre de la empresa&#10;&#10;Descripción generada automáticamente"/>
          <p:cNvPicPr preferRelativeResize="0"/>
          <p:nvPr/>
        </p:nvPicPr>
        <p:blipFill rotWithShape="1">
          <a:blip r:embed="rId14">
            <a:alphaModFix/>
          </a:blip>
          <a:srcRect/>
          <a:stretch/>
        </p:blipFill>
        <p:spPr>
          <a:xfrm>
            <a:off x="-174373" y="6118095"/>
            <a:ext cx="2115467" cy="948168"/>
          </a:xfrm>
          <a:prstGeom prst="rect">
            <a:avLst/>
          </a:prstGeom>
          <a:noFill/>
          <a:ln>
            <a:noFill/>
          </a:ln>
        </p:spPr>
      </p:pic>
      <p:pic>
        <p:nvPicPr>
          <p:cNvPr id="14" name="Google Shape;14;p8"/>
          <p:cNvPicPr preferRelativeResize="0"/>
          <p:nvPr/>
        </p:nvPicPr>
        <p:blipFill rotWithShape="1">
          <a:blip r:embed="rId15">
            <a:alphaModFix/>
          </a:blip>
          <a:srcRect t="21627"/>
          <a:stretch/>
        </p:blipFill>
        <p:spPr>
          <a:xfrm>
            <a:off x="5057375" y="6324139"/>
            <a:ext cx="2077250" cy="546100"/>
          </a:xfrm>
          <a:prstGeom prst="rect">
            <a:avLst/>
          </a:prstGeom>
          <a:noFill/>
          <a:ln>
            <a:noFill/>
          </a:ln>
        </p:spPr>
      </p:pic>
      <p:sp>
        <p:nvSpPr>
          <p:cNvPr id="15" name="Google Shape;15;p8"/>
          <p:cNvSpPr txBox="1"/>
          <p:nvPr/>
        </p:nvSpPr>
        <p:spPr>
          <a:xfrm>
            <a:off x="9398583" y="6408134"/>
            <a:ext cx="29838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0" u="none" strike="noStrike" cap="none">
                <a:solidFill>
                  <a:schemeClr val="lt1"/>
                </a:solidFill>
                <a:latin typeface="Century Gothic"/>
                <a:ea typeface="Century Gothic"/>
                <a:cs typeface="Century Gothic"/>
                <a:sym typeface="Century Gothic"/>
              </a:rPr>
              <a:t>#NosVemosEnMedellín</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Google Shape;63;g1e552afcb7c_2_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322944"/>
              </a:buClr>
              <a:buSzPts val="4400"/>
              <a:buFont typeface="Century Gothic"/>
              <a:buNone/>
              <a:defRPr sz="4400" b="1" i="0" u="none" strike="noStrike" cap="none">
                <a:solidFill>
                  <a:srgbClr val="322944"/>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4" name="Google Shape;64;g1e552afcb7c_2_6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322944"/>
              </a:buClr>
              <a:buSzPts val="2800"/>
              <a:buFont typeface="Arial"/>
              <a:buChar char="•"/>
              <a:defRPr sz="2800" b="0" i="0" u="none" strike="noStrike" cap="none">
                <a:solidFill>
                  <a:srgbClr val="322944"/>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rgbClr val="322944"/>
              </a:buClr>
              <a:buSzPts val="2400"/>
              <a:buFont typeface="Arial"/>
              <a:buChar char="•"/>
              <a:defRPr sz="2400" b="0" i="0" u="none" strike="noStrike" cap="none">
                <a:solidFill>
                  <a:srgbClr val="322944"/>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322944"/>
              </a:buClr>
              <a:buSzPts val="2000"/>
              <a:buFont typeface="Arial"/>
              <a:buChar char="•"/>
              <a:defRPr sz="2000" b="0" i="0" u="none" strike="noStrike" cap="none">
                <a:solidFill>
                  <a:srgbClr val="322944"/>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322944"/>
              </a:buClr>
              <a:buSzPts val="1800"/>
              <a:buFont typeface="Arial"/>
              <a:buChar char="•"/>
              <a:defRPr sz="1800" b="0" i="0" u="none" strike="noStrike" cap="none">
                <a:solidFill>
                  <a:srgbClr val="322944"/>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322944"/>
              </a:buClr>
              <a:buSzPts val="1800"/>
              <a:buFont typeface="Arial"/>
              <a:buChar char="•"/>
              <a:defRPr sz="1800" b="0" i="0" u="none" strike="noStrike" cap="none">
                <a:solidFill>
                  <a:srgbClr val="322944"/>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5" name="Google Shape;65;g1e552afcb7c_2_60"/>
          <p:cNvSpPr/>
          <p:nvPr/>
        </p:nvSpPr>
        <p:spPr>
          <a:xfrm>
            <a:off x="0" y="6311900"/>
            <a:ext cx="12192000" cy="546000"/>
          </a:xfrm>
          <a:prstGeom prst="rect">
            <a:avLst/>
          </a:prstGeom>
          <a:solidFill>
            <a:srgbClr val="202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66" name="Google Shape;66;g1e552afcb7c_2_60" descr="Logotipo, nombre de la empresa&#10;&#10;Descripción generada automáticamente"/>
          <p:cNvPicPr preferRelativeResize="0"/>
          <p:nvPr/>
        </p:nvPicPr>
        <p:blipFill rotWithShape="1">
          <a:blip r:embed="rId6">
            <a:alphaModFix/>
          </a:blip>
          <a:srcRect/>
          <a:stretch/>
        </p:blipFill>
        <p:spPr>
          <a:xfrm>
            <a:off x="-174373" y="6118095"/>
            <a:ext cx="2115468" cy="948168"/>
          </a:xfrm>
          <a:prstGeom prst="rect">
            <a:avLst/>
          </a:prstGeom>
          <a:noFill/>
          <a:ln>
            <a:noFill/>
          </a:ln>
        </p:spPr>
      </p:pic>
      <p:pic>
        <p:nvPicPr>
          <p:cNvPr id="67" name="Google Shape;67;g1e552afcb7c_2_60"/>
          <p:cNvPicPr preferRelativeResize="0"/>
          <p:nvPr/>
        </p:nvPicPr>
        <p:blipFill rotWithShape="1">
          <a:blip r:embed="rId7">
            <a:alphaModFix/>
          </a:blip>
          <a:srcRect t="21623"/>
          <a:stretch/>
        </p:blipFill>
        <p:spPr>
          <a:xfrm>
            <a:off x="5057375" y="6324139"/>
            <a:ext cx="2077250" cy="546100"/>
          </a:xfrm>
          <a:prstGeom prst="rect">
            <a:avLst/>
          </a:prstGeom>
          <a:noFill/>
          <a:ln>
            <a:noFill/>
          </a:ln>
        </p:spPr>
      </p:pic>
      <p:sp>
        <p:nvSpPr>
          <p:cNvPr id="68" name="Google Shape;68;g1e552afcb7c_2_60"/>
          <p:cNvSpPr txBox="1"/>
          <p:nvPr/>
        </p:nvSpPr>
        <p:spPr>
          <a:xfrm>
            <a:off x="9398583" y="6408134"/>
            <a:ext cx="2983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0" u="none" strike="noStrike" cap="none">
                <a:solidFill>
                  <a:schemeClr val="lt1"/>
                </a:solidFill>
                <a:latin typeface="Century Gothic"/>
                <a:ea typeface="Century Gothic"/>
                <a:cs typeface="Century Gothic"/>
                <a:sym typeface="Century Gothic"/>
              </a:rPr>
              <a:t>#NosVemosEnMedellín</a:t>
            </a:r>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8.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171.png"/><Relationship Id="rId4" Type="http://schemas.openxmlformats.org/officeDocument/2006/relationships/image" Target="../media/image170.svg"/></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1.xml"/><Relationship Id="rId1" Type="http://schemas.openxmlformats.org/officeDocument/2006/relationships/slideLayout" Target="../slideLayouts/slideLayout12.xml"/><Relationship Id="rId4" Type="http://schemas.openxmlformats.org/officeDocument/2006/relationships/image" Target="../media/image173.svg"/></Relationships>
</file>

<file path=ppt/slides/_rels/slide10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175.svg"/></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3.xml"/><Relationship Id="rId1" Type="http://schemas.openxmlformats.org/officeDocument/2006/relationships/slideLayout" Target="../slideLayouts/slideLayout9.xml"/><Relationship Id="rId5" Type="http://schemas.openxmlformats.org/officeDocument/2006/relationships/image" Target="../media/image176.png"/><Relationship Id="rId4" Type="http://schemas.openxmlformats.org/officeDocument/2006/relationships/image" Target="../media/image48.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79.gi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sv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hyperlink" Target="https://aka.ms/PairedRegion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55.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2.svg"/><Relationship Id="rId11" Type="http://schemas.openxmlformats.org/officeDocument/2006/relationships/image" Target="../media/image80.png"/><Relationship Id="rId5" Type="http://schemas.openxmlformats.org/officeDocument/2006/relationships/image" Target="../media/image61.png"/><Relationship Id="rId10" Type="http://schemas.openxmlformats.org/officeDocument/2006/relationships/image" Target="../media/image79.svg"/><Relationship Id="rId4" Type="http://schemas.openxmlformats.org/officeDocument/2006/relationships/image" Target="../media/image56.svg"/><Relationship Id="rId9"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6.sv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8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79.sv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81.sv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66.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0.sv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sv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sv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94.sv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96.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57.png"/><Relationship Id="rId7"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58.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108.sv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110.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12.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14.svg"/></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svg"/><Relationship Id="rId18" Type="http://schemas.openxmlformats.org/officeDocument/2006/relationships/image" Target="../media/image131.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svg"/><Relationship Id="rId2" Type="http://schemas.openxmlformats.org/officeDocument/2006/relationships/notesSlide" Target="../notesSlides/notesSlide64.xml"/><Relationship Id="rId16"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19.svg"/><Relationship Id="rId11" Type="http://schemas.openxmlformats.org/officeDocument/2006/relationships/image" Target="../media/image124.svg"/><Relationship Id="rId5" Type="http://schemas.openxmlformats.org/officeDocument/2006/relationships/image" Target="../media/image118.png"/><Relationship Id="rId15" Type="http://schemas.openxmlformats.org/officeDocument/2006/relationships/image" Target="../media/image128.svg"/><Relationship Id="rId10" Type="http://schemas.openxmlformats.org/officeDocument/2006/relationships/image" Target="../media/image123.png"/><Relationship Id="rId19" Type="http://schemas.openxmlformats.org/officeDocument/2006/relationships/image" Target="../media/image132.svg"/><Relationship Id="rId4" Type="http://schemas.openxmlformats.org/officeDocument/2006/relationships/image" Target="../media/image117.svg"/><Relationship Id="rId9" Type="http://schemas.openxmlformats.org/officeDocument/2006/relationships/image" Target="../media/image122.svg"/><Relationship Id="rId1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69.png"/><Relationship Id="rId7" Type="http://schemas.openxmlformats.org/officeDocument/2006/relationships/image" Target="../media/image139.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9.xml"/><Relationship Id="rId5" Type="http://schemas.openxmlformats.org/officeDocument/2006/relationships/image" Target="../media/image143.png"/><Relationship Id="rId4" Type="http://schemas.openxmlformats.org/officeDocument/2006/relationships/image" Target="../media/image48.svg"/></Relationships>
</file>

<file path=ppt/slides/_rels/slide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45.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5.sv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52.svg"/></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54.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5.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159.svg"/><Relationship Id="rId11" Type="http://schemas.openxmlformats.org/officeDocument/2006/relationships/image" Target="../media/image85.png"/><Relationship Id="rId5" Type="http://schemas.openxmlformats.org/officeDocument/2006/relationships/image" Target="../media/image158.png"/><Relationship Id="rId10" Type="http://schemas.openxmlformats.org/officeDocument/2006/relationships/image" Target="../media/image163.svg"/><Relationship Id="rId4" Type="http://schemas.openxmlformats.org/officeDocument/2006/relationships/image" Target="../media/image157.svg"/><Relationship Id="rId9" Type="http://schemas.openxmlformats.org/officeDocument/2006/relationships/image" Target="../media/image162.png"/></Relationships>
</file>

<file path=ppt/slides/_rels/slide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
          <p:cNvSpPr txBox="1">
            <a:spLocks noGrp="1"/>
          </p:cNvSpPr>
          <p:nvPr>
            <p:ph type="subTitle" idx="1"/>
          </p:nvPr>
        </p:nvSpPr>
        <p:spPr>
          <a:xfrm>
            <a:off x="5028780" y="3994485"/>
            <a:ext cx="5639219" cy="46522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rgbClr val="A5E1FA"/>
              </a:buClr>
              <a:buSzPts val="2800"/>
              <a:buNone/>
            </a:pPr>
            <a:r>
              <a:rPr lang="es-CL" dirty="0"/>
              <a:t>WALTER E. CALCAGNO</a:t>
            </a:r>
            <a:endParaRPr dirty="0"/>
          </a:p>
          <a:p>
            <a:pPr marL="0" lvl="0" indent="0" algn="just" rtl="0">
              <a:lnSpc>
                <a:spcPct val="90000"/>
              </a:lnSpc>
              <a:spcBef>
                <a:spcPts val="1000"/>
              </a:spcBef>
              <a:spcAft>
                <a:spcPts val="0"/>
              </a:spcAft>
              <a:buClr>
                <a:srgbClr val="A5E1FA"/>
              </a:buClr>
              <a:buSzPts val="2800"/>
              <a:buNone/>
            </a:pPr>
            <a:endParaRPr dirty="0"/>
          </a:p>
        </p:txBody>
      </p:sp>
      <p:sp>
        <p:nvSpPr>
          <p:cNvPr id="128" name="Google Shape;128;p2"/>
          <p:cNvSpPr txBox="1">
            <a:spLocks noGrp="1"/>
          </p:cNvSpPr>
          <p:nvPr>
            <p:ph type="body" idx="2"/>
          </p:nvPr>
        </p:nvSpPr>
        <p:spPr>
          <a:xfrm>
            <a:off x="5029200" y="4507083"/>
            <a:ext cx="5638800" cy="8191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22944"/>
              </a:buClr>
              <a:buSzPts val="2400"/>
              <a:buNone/>
            </a:pPr>
            <a:r>
              <a:rPr lang="es-CL" dirty="0"/>
              <a:t>Azure Fundamentals </a:t>
            </a:r>
          </a:p>
          <a:p>
            <a:pPr marL="0" lvl="0" indent="0" algn="l" rtl="0">
              <a:lnSpc>
                <a:spcPct val="90000"/>
              </a:lnSpc>
              <a:spcBef>
                <a:spcPts val="0"/>
              </a:spcBef>
              <a:spcAft>
                <a:spcPts val="0"/>
              </a:spcAft>
              <a:buClr>
                <a:srgbClr val="322944"/>
              </a:buClr>
              <a:buSzPts val="2400"/>
              <a:buNone/>
            </a:pPr>
            <a:r>
              <a:rPr lang="es-CL" dirty="0"/>
              <a:t>+ Inteligencia Artificial en Datos.</a:t>
            </a:r>
            <a:endParaRPr dirty="0"/>
          </a:p>
          <a:p>
            <a:pPr marL="0" lvl="0" indent="0" algn="l" rtl="0">
              <a:lnSpc>
                <a:spcPct val="90000"/>
              </a:lnSpc>
              <a:spcBef>
                <a:spcPts val="1000"/>
              </a:spcBef>
              <a:spcAft>
                <a:spcPts val="0"/>
              </a:spcAft>
              <a:buClr>
                <a:srgbClr val="322944"/>
              </a:buClr>
              <a:buSzPts val="2400"/>
              <a:buNone/>
            </a:pPr>
            <a:endParaRPr dirty="0"/>
          </a:p>
        </p:txBody>
      </p:sp>
      <p:pic>
        <p:nvPicPr>
          <p:cNvPr id="129" name="Google Shape;129;p2"/>
          <p:cNvPicPr preferRelativeResize="0"/>
          <p:nvPr/>
        </p:nvPicPr>
        <p:blipFill>
          <a:blip r:embed="rId3"/>
          <a:srcRect/>
          <a:stretch/>
        </p:blipFill>
        <p:spPr>
          <a:xfrm>
            <a:off x="2153265" y="3333135"/>
            <a:ext cx="2507225" cy="2507225"/>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 imagen de la nube pública y la imagen de la nube privada están conectadas con un signo más, lo que demuestra que una nube híbrida es una combinación de ambas.">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916" y="538900"/>
            <a:ext cx="7517223" cy="3984128"/>
          </a:xfrm>
          <a:prstGeom prst="rect">
            <a:avLst/>
          </a:prstGeom>
        </p:spPr>
      </p:pic>
      <p:sp>
        <p:nvSpPr>
          <p:cNvPr id="6" name="Text Placeholder 5"/>
          <p:cNvSpPr>
            <a:spLocks noGrp="1"/>
          </p:cNvSpPr>
          <p:nvPr>
            <p:ph sz="quarter" idx="10"/>
          </p:nvPr>
        </p:nvSpPr>
        <p:spPr>
          <a:xfrm>
            <a:off x="1872004" y="4488577"/>
            <a:ext cx="8719794" cy="923330"/>
          </a:xfrm>
        </p:spPr>
        <p:txBody>
          <a:bodyPr vert="horz" wrap="square" lIns="0" tIns="91440" rIns="146304" bIns="91440" anchor="t">
            <a:spAutoFit/>
          </a:bodyPr>
          <a:lstStyle/>
          <a:p>
            <a:pPr algn="ctr"/>
            <a:r>
              <a:rPr dirty="0" err="1"/>
              <a:t>Combina</a:t>
            </a:r>
            <a:r>
              <a:rPr dirty="0"/>
              <a:t> </a:t>
            </a:r>
            <a:r>
              <a:rPr dirty="0" err="1"/>
              <a:t>nubes</a:t>
            </a:r>
            <a:r>
              <a:rPr dirty="0"/>
              <a:t> </a:t>
            </a:r>
            <a:r>
              <a:rPr b="1" dirty="0" err="1"/>
              <a:t>públicas</a:t>
            </a:r>
            <a:r>
              <a:rPr dirty="0"/>
              <a:t> y </a:t>
            </a:r>
            <a:r>
              <a:rPr b="1" dirty="0" err="1"/>
              <a:t>privadas</a:t>
            </a:r>
            <a:r>
              <a:rPr dirty="0"/>
              <a:t> para </a:t>
            </a:r>
            <a:r>
              <a:rPr dirty="0" err="1"/>
              <a:t>permitir</a:t>
            </a:r>
            <a:r>
              <a:rPr dirty="0"/>
              <a:t> que las </a:t>
            </a:r>
            <a:r>
              <a:rPr dirty="0" err="1"/>
              <a:t>aplicaciones</a:t>
            </a:r>
            <a:r>
              <a:rPr dirty="0"/>
              <a:t> se </a:t>
            </a:r>
            <a:r>
              <a:rPr dirty="0" err="1"/>
              <a:t>ejecuten</a:t>
            </a:r>
            <a:r>
              <a:rPr dirty="0"/>
              <a:t> </a:t>
            </a:r>
            <a:r>
              <a:rPr dirty="0" err="1"/>
              <a:t>en</a:t>
            </a:r>
            <a:r>
              <a:rPr lang="en-US" dirty="0"/>
              <a:t> </a:t>
            </a:r>
            <a:r>
              <a:rPr dirty="0"/>
              <a:t>la </a:t>
            </a:r>
            <a:r>
              <a:rPr dirty="0" err="1"/>
              <a:t>ubicación</a:t>
            </a:r>
            <a:r>
              <a:rPr dirty="0"/>
              <a:t> </a:t>
            </a:r>
            <a:r>
              <a:rPr dirty="0" err="1"/>
              <a:t>más</a:t>
            </a:r>
            <a:r>
              <a:rPr dirty="0"/>
              <a:t> </a:t>
            </a:r>
            <a:r>
              <a:rPr dirty="0" err="1"/>
              <a:t>adecuada</a:t>
            </a:r>
            <a:r>
              <a:rPr dirty="0"/>
              <a:t>.</a:t>
            </a:r>
          </a:p>
        </p:txBody>
      </p:sp>
      <p:sp>
        <p:nvSpPr>
          <p:cNvPr id="17" name="Title 16"/>
          <p:cNvSpPr>
            <a:spLocks noGrp="1"/>
          </p:cNvSpPr>
          <p:nvPr>
            <p:ph type="title"/>
          </p:nvPr>
        </p:nvSpPr>
        <p:spPr/>
        <p:txBody>
          <a:bodyPr/>
          <a:lstStyle/>
          <a:p>
            <a:pPr>
              <a:defRPr>
                <a:solidFill>
                  <a:srgbClr val="303030"/>
                </a:solidFill>
                <a:latin typeface="Segoe UI Semibold (Headings)"/>
              </a:defRPr>
            </a:pPr>
            <a:r>
              <a:rPr dirty="0" err="1"/>
              <a:t>Nube</a:t>
            </a:r>
            <a:r>
              <a:rPr dirty="0"/>
              <a:t> </a:t>
            </a:r>
            <a:r>
              <a:rPr lang="es-CL" dirty="0"/>
              <a:t>h</a:t>
            </a:r>
            <a:r>
              <a:rPr dirty="0" err="1"/>
              <a:t>íbrida</a:t>
            </a:r>
            <a:endParaRPr dirty="0"/>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576-F320-4CE8-97FA-ADDBD108391E}"/>
              </a:ext>
            </a:extLst>
          </p:cNvPr>
          <p:cNvSpPr>
            <a:spLocks noGrp="1"/>
          </p:cNvSpPr>
          <p:nvPr>
            <p:ph type="title"/>
          </p:nvPr>
        </p:nvSpPr>
        <p:spPr>
          <a:xfrm>
            <a:off x="418643" y="351714"/>
            <a:ext cx="11341268" cy="680196"/>
          </a:xfrm>
        </p:spPr>
        <p:txBody>
          <a:bodyPr>
            <a:normAutofit fontScale="90000"/>
          </a:bodyPr>
          <a:lstStyle/>
          <a:p>
            <a:r>
              <a:t>Plantillas de Azure Resource Manager (ARM)</a:t>
            </a:r>
          </a:p>
        </p:txBody>
      </p:sp>
      <p:sp>
        <p:nvSpPr>
          <p:cNvPr id="3" name="Content Placeholder 2">
            <a:extLst>
              <a:ext uri="{FF2B5EF4-FFF2-40B4-BE49-F238E27FC236}">
                <a16:creationId xmlns:a16="http://schemas.microsoft.com/office/drawing/2014/main" id="{326ABB9F-383D-40D6-A0F9-F2642D189D31}"/>
              </a:ext>
            </a:extLst>
          </p:cNvPr>
          <p:cNvSpPr>
            <a:spLocks noGrp="1"/>
          </p:cNvSpPr>
          <p:nvPr>
            <p:ph sz="quarter" idx="10"/>
          </p:nvPr>
        </p:nvSpPr>
        <p:spPr>
          <a:xfrm>
            <a:off x="418643" y="1202912"/>
            <a:ext cx="11340811" cy="4278094"/>
          </a:xfrm>
        </p:spPr>
        <p:txBody>
          <a:bodyPr/>
          <a:lstStyle/>
          <a:p>
            <a:pPr>
              <a:defRPr>
                <a:solidFill>
                  <a:srgbClr val="171717"/>
                </a:solidFill>
              </a:defRPr>
            </a:pPr>
            <a:r>
              <a:rPr dirty="0">
                <a:latin typeface="Segoe UI" panose="020B0502040204020203" pitchFamily="34" charset="0"/>
              </a:rPr>
              <a:t>Las </a:t>
            </a:r>
            <a:r>
              <a:rPr dirty="0" err="1">
                <a:effectLst/>
                <a:latin typeface="Segoe UI" panose="020B0502040204020203" pitchFamily="34" charset="0"/>
              </a:rPr>
              <a:t>plantillas</a:t>
            </a:r>
            <a:r>
              <a:rPr dirty="0">
                <a:latin typeface="Segoe UI" panose="020B0502040204020203" pitchFamily="34" charset="0"/>
              </a:rPr>
              <a:t> de </a:t>
            </a:r>
            <a:r>
              <a:rPr b="1" dirty="0">
                <a:effectLst/>
                <a:latin typeface="Segoe UI Semibold" panose="020B0702040204020203" pitchFamily="34" charset="0"/>
                <a:cs typeface="Segoe UI Semibold" panose="020B0702040204020203" pitchFamily="34" charset="0"/>
              </a:rPr>
              <a:t>Azure Resource Manager (ARM) </a:t>
            </a:r>
            <a:r>
              <a:rPr dirty="0">
                <a:latin typeface="Segoe UI" panose="020B0502040204020203" pitchFamily="34" charset="0"/>
              </a:rPr>
              <a:t>son </a:t>
            </a:r>
            <a:r>
              <a:rPr dirty="0" err="1">
                <a:latin typeface="Segoe UI" panose="020B0502040204020203" pitchFamily="34" charset="0"/>
              </a:rPr>
              <a:t>archivos</a:t>
            </a:r>
            <a:r>
              <a:rPr dirty="0">
                <a:latin typeface="Segoe UI" panose="020B0502040204020203" pitchFamily="34" charset="0"/>
              </a:rPr>
              <a:t> de </a:t>
            </a:r>
            <a:r>
              <a:rPr dirty="0" err="1">
                <a:latin typeface="Segoe UI" panose="020B0502040204020203" pitchFamily="34" charset="0"/>
              </a:rPr>
              <a:t>Notación</a:t>
            </a:r>
            <a:r>
              <a:rPr dirty="0">
                <a:latin typeface="Segoe UI" panose="020B0502040204020203" pitchFamily="34" charset="0"/>
              </a:rPr>
              <a:t> de </a:t>
            </a:r>
            <a:r>
              <a:rPr dirty="0" err="1">
                <a:latin typeface="Segoe UI" panose="020B0502040204020203" pitchFamily="34" charset="0"/>
              </a:rPr>
              <a:t>objetos</a:t>
            </a:r>
            <a:r>
              <a:rPr dirty="0">
                <a:latin typeface="Segoe UI" panose="020B0502040204020203" pitchFamily="34" charset="0"/>
              </a:rPr>
              <a:t> JavaScript (JSON) que se </a:t>
            </a:r>
            <a:r>
              <a:rPr dirty="0" err="1">
                <a:latin typeface="Segoe UI" panose="020B0502040204020203" pitchFamily="34" charset="0"/>
              </a:rPr>
              <a:t>pueden</a:t>
            </a:r>
            <a:r>
              <a:rPr dirty="0">
                <a:latin typeface="Segoe UI" panose="020B0502040204020203" pitchFamily="34" charset="0"/>
              </a:rPr>
              <a:t> usar para </a:t>
            </a:r>
            <a:r>
              <a:rPr dirty="0" err="1">
                <a:latin typeface="Segoe UI" panose="020B0502040204020203" pitchFamily="34" charset="0"/>
              </a:rPr>
              <a:t>crear</a:t>
            </a:r>
            <a:r>
              <a:rPr dirty="0">
                <a:latin typeface="Segoe UI" panose="020B0502040204020203" pitchFamily="34" charset="0"/>
              </a:rPr>
              <a:t> e </a:t>
            </a:r>
            <a:r>
              <a:rPr dirty="0" err="1">
                <a:latin typeface="Segoe UI" panose="020B0502040204020203" pitchFamily="34" charset="0"/>
              </a:rPr>
              <a:t>implementar</a:t>
            </a:r>
            <a:r>
              <a:rPr dirty="0">
                <a:latin typeface="Segoe UI" panose="020B0502040204020203" pitchFamily="34" charset="0"/>
              </a:rPr>
              <a:t> la </a:t>
            </a:r>
            <a:r>
              <a:rPr dirty="0" err="1">
                <a:latin typeface="Segoe UI" panose="020B0502040204020203" pitchFamily="34" charset="0"/>
              </a:rPr>
              <a:t>infraestructura</a:t>
            </a:r>
            <a:r>
              <a:rPr dirty="0">
                <a:latin typeface="Segoe UI" panose="020B0502040204020203" pitchFamily="34" charset="0"/>
              </a:rPr>
              <a:t> de Azure sin </a:t>
            </a:r>
            <a:r>
              <a:rPr dirty="0" err="1">
                <a:latin typeface="Segoe UI" panose="020B0502040204020203" pitchFamily="34" charset="0"/>
              </a:rPr>
              <a:t>tener</a:t>
            </a:r>
            <a:r>
              <a:rPr dirty="0">
                <a:latin typeface="Segoe UI" panose="020B0502040204020203" pitchFamily="34" charset="0"/>
              </a:rPr>
              <a:t> que </a:t>
            </a:r>
            <a:r>
              <a:rPr dirty="0" err="1">
                <a:latin typeface="Segoe UI" panose="020B0502040204020203" pitchFamily="34" charset="0"/>
              </a:rPr>
              <a:t>escribir</a:t>
            </a:r>
            <a:r>
              <a:rPr dirty="0">
                <a:latin typeface="Segoe UI" panose="020B0502040204020203" pitchFamily="34" charset="0"/>
              </a:rPr>
              <a:t> </a:t>
            </a:r>
            <a:r>
              <a:rPr dirty="0" err="1">
                <a:latin typeface="Segoe UI" panose="020B0502040204020203" pitchFamily="34" charset="0"/>
              </a:rPr>
              <a:t>comandos</a:t>
            </a:r>
            <a:r>
              <a:rPr dirty="0">
                <a:latin typeface="Segoe UI" panose="020B0502040204020203" pitchFamily="34" charset="0"/>
              </a:rPr>
              <a:t> de </a:t>
            </a:r>
            <a:r>
              <a:rPr dirty="0" err="1">
                <a:latin typeface="Segoe UI" panose="020B0502040204020203" pitchFamily="34" charset="0"/>
              </a:rPr>
              <a:t>programación</a:t>
            </a:r>
            <a:r>
              <a:rPr dirty="0">
                <a:latin typeface="Segoe UI" panose="020B0502040204020203" pitchFamily="34" charset="0"/>
              </a:rPr>
              <a:t>.</a:t>
            </a:r>
          </a:p>
          <a:p>
            <a:pPr marL="342900" indent="-342900">
              <a:buFont typeface="Arial" panose="020B0604020202020204" pitchFamily="34" charset="0"/>
              <a:buChar char="•"/>
              <a:defRPr>
                <a:solidFill>
                  <a:srgbClr val="171717"/>
                </a:solidFill>
                <a:latin typeface="Segoe UI" panose="020B0502040204020203" pitchFamily="34" charset="0"/>
              </a:defRPr>
            </a:pPr>
            <a:r>
              <a:rPr dirty="0" err="1"/>
              <a:t>Sintaxis</a:t>
            </a:r>
            <a:r>
              <a:rPr dirty="0"/>
              <a:t> </a:t>
            </a:r>
            <a:r>
              <a:rPr dirty="0" err="1"/>
              <a:t>declarativa</a:t>
            </a:r>
            <a:endParaRPr dirty="0"/>
          </a:p>
          <a:p>
            <a:pPr marL="342900" indent="-342900">
              <a:buFont typeface="Arial" panose="020B0604020202020204" pitchFamily="34" charset="0"/>
              <a:buChar char="•"/>
              <a:defRPr>
                <a:solidFill>
                  <a:srgbClr val="171717"/>
                </a:solidFill>
                <a:latin typeface="Segoe UI" panose="020B0502040204020203" pitchFamily="34" charset="0"/>
              </a:defRPr>
            </a:pPr>
            <a:r>
              <a:rPr dirty="0" err="1"/>
              <a:t>Resultados</a:t>
            </a:r>
            <a:r>
              <a:rPr dirty="0"/>
              <a:t> </a:t>
            </a:r>
            <a:r>
              <a:rPr dirty="0" err="1"/>
              <a:t>repetibles</a:t>
            </a:r>
            <a:endParaRPr dirty="0"/>
          </a:p>
          <a:p>
            <a:pPr marL="342900" indent="-342900">
              <a:buFont typeface="Arial" panose="020B0604020202020204" pitchFamily="34" charset="0"/>
              <a:buChar char="•"/>
              <a:defRPr>
                <a:solidFill>
                  <a:srgbClr val="171717"/>
                </a:solidFill>
                <a:latin typeface="Segoe UI" panose="020B0502040204020203" pitchFamily="34" charset="0"/>
              </a:defRPr>
            </a:pPr>
            <a:r>
              <a:rPr dirty="0" err="1"/>
              <a:t>Orquestación</a:t>
            </a:r>
            <a:endParaRPr dirty="0"/>
          </a:p>
          <a:p>
            <a:pPr marL="342900" indent="-342900">
              <a:buFont typeface="Arial" panose="020B0604020202020204" pitchFamily="34" charset="0"/>
              <a:buChar char="•"/>
              <a:defRPr>
                <a:solidFill>
                  <a:srgbClr val="171717"/>
                </a:solidFill>
                <a:latin typeface="Segoe UI" panose="020B0502040204020203" pitchFamily="34" charset="0"/>
              </a:defRPr>
            </a:pPr>
            <a:r>
              <a:rPr dirty="0" err="1"/>
              <a:t>Archivos</a:t>
            </a:r>
            <a:r>
              <a:rPr dirty="0"/>
              <a:t> </a:t>
            </a:r>
            <a:r>
              <a:rPr dirty="0" err="1"/>
              <a:t>modulares</a:t>
            </a:r>
            <a:endParaRPr dirty="0"/>
          </a:p>
          <a:p>
            <a:pPr marL="342900" indent="-342900">
              <a:buFont typeface="Arial" panose="020B0604020202020204" pitchFamily="34" charset="0"/>
              <a:buChar char="•"/>
              <a:defRPr>
                <a:solidFill>
                  <a:srgbClr val="171717"/>
                </a:solidFill>
                <a:latin typeface="Segoe UI" panose="020B0502040204020203" pitchFamily="34" charset="0"/>
              </a:defRPr>
            </a:pPr>
            <a:r>
              <a:rPr dirty="0" err="1"/>
              <a:t>Validación</a:t>
            </a:r>
            <a:r>
              <a:rPr dirty="0"/>
              <a:t> </a:t>
            </a:r>
            <a:r>
              <a:rPr dirty="0" err="1"/>
              <a:t>incorporada</a:t>
            </a:r>
            <a:endParaRPr dirty="0"/>
          </a:p>
          <a:p>
            <a:pPr marL="342900" indent="-342900">
              <a:buFont typeface="Arial" panose="020B0604020202020204" pitchFamily="34" charset="0"/>
              <a:buChar char="•"/>
              <a:defRPr>
                <a:solidFill>
                  <a:srgbClr val="171717"/>
                </a:solidFill>
                <a:latin typeface="Segoe UI" panose="020B0502040204020203" pitchFamily="34" charset="0"/>
              </a:defRPr>
            </a:pPr>
            <a:r>
              <a:rPr dirty="0"/>
              <a:t>Código exportable</a:t>
            </a:r>
          </a:p>
        </p:txBody>
      </p:sp>
      <p:pic>
        <p:nvPicPr>
          <p:cNvPr id="4" name="Picture 2">
            <a:extLst>
              <a:ext uri="{FF2B5EF4-FFF2-40B4-BE49-F238E27FC236}">
                <a16:creationId xmlns:a16="http://schemas.microsoft.com/office/drawing/2014/main" id="{522659DE-0C36-10EA-7A71-56CA63B97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405629" y="2671565"/>
            <a:ext cx="7007830" cy="323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6004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pPr>
              <a:defRPr>
                <a:cs typeface="Segoe UI"/>
              </a:defRPr>
            </a:pPr>
            <a:r>
              <a:t>Herramientas de supervisión de Azure</a:t>
            </a:r>
          </a:p>
        </p:txBody>
      </p:sp>
      <p:pic>
        <p:nvPicPr>
          <p:cNvPr id="5" name="Graphic 4" descr="Herramientas">
            <a:extLst>
              <a:ext uri="{FF2B5EF4-FFF2-40B4-BE49-F238E27FC236}">
                <a16:creationId xmlns:a16="http://schemas.microsoft.com/office/drawing/2014/main" id="{C4B53E57-6676-4A4D-AB65-F20D2D3F8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0018" y="2841974"/>
            <a:ext cx="1153392" cy="1153392"/>
          </a:xfrm>
          <a:prstGeom prst="rect">
            <a:avLst/>
          </a:prstGeom>
        </p:spPr>
      </p:pic>
    </p:spTree>
    <p:extLst>
      <p:ext uri="{BB962C8B-B14F-4D97-AF65-F5344CB8AC3E}">
        <p14:creationId xmlns:p14="http://schemas.microsoft.com/office/powerpoint/2010/main" val="258299263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8039-6C38-4EF0-85F2-A923D9224100}"/>
              </a:ext>
            </a:extLst>
          </p:cNvPr>
          <p:cNvSpPr>
            <a:spLocks noGrp="1"/>
          </p:cNvSpPr>
          <p:nvPr>
            <p:ph type="title"/>
          </p:nvPr>
        </p:nvSpPr>
        <p:spPr/>
        <p:txBody>
          <a:bodyPr/>
          <a:lstStyle/>
          <a:p>
            <a:pPr>
              <a:defRPr>
                <a:cs typeface="Segoe UI"/>
              </a:defRPr>
            </a:pPr>
            <a:r>
              <a:t>Herramientas de administración de Azure: dominio objetivo</a:t>
            </a:r>
          </a:p>
        </p:txBody>
      </p:sp>
      <p:sp>
        <p:nvSpPr>
          <p:cNvPr id="3" name="Text Placeholder 2">
            <a:extLst>
              <a:ext uri="{FF2B5EF4-FFF2-40B4-BE49-F238E27FC236}">
                <a16:creationId xmlns:a16="http://schemas.microsoft.com/office/drawing/2014/main" id="{73FCDDB7-986A-464D-8EA9-CD6818C49190}"/>
              </a:ext>
            </a:extLst>
          </p:cNvPr>
          <p:cNvSpPr>
            <a:spLocks noGrp="1"/>
          </p:cNvSpPr>
          <p:nvPr>
            <p:ph sz="quarter" idx="10"/>
          </p:nvPr>
        </p:nvSpPr>
        <p:spPr>
          <a:xfrm>
            <a:off x="382030" y="2223016"/>
            <a:ext cx="10810009" cy="2698175"/>
          </a:xfrm>
        </p:spPr>
        <p:txBody>
          <a:bodyPr/>
          <a:lstStyle/>
          <a:p>
            <a:pPr lvl="0" fontAlgn="base">
              <a:defRPr>
                <a:latin typeface="+mj-lt"/>
              </a:defRPr>
            </a:pPr>
            <a:r>
              <a:rPr dirty="0" err="1"/>
              <a:t>Describa</a:t>
            </a:r>
            <a:r>
              <a:rPr dirty="0"/>
              <a:t> la </a:t>
            </a:r>
            <a:r>
              <a:rPr dirty="0" err="1"/>
              <a:t>funcionalidad</a:t>
            </a:r>
            <a:r>
              <a:rPr dirty="0"/>
              <a:t> y </a:t>
            </a:r>
            <a:r>
              <a:rPr dirty="0" err="1"/>
              <a:t>el</a:t>
            </a:r>
            <a:r>
              <a:rPr dirty="0"/>
              <a:t> </a:t>
            </a:r>
            <a:r>
              <a:rPr dirty="0" err="1"/>
              <a:t>uso</a:t>
            </a:r>
            <a:r>
              <a:rPr dirty="0"/>
              <a:t> de:</a:t>
            </a:r>
          </a:p>
          <a:p>
            <a:pPr lvl="0" fontAlgn="base"/>
            <a:endParaRPr sz="1000" dirty="0">
              <a:latin typeface="+mj-lt"/>
            </a:endParaRPr>
          </a:p>
          <a:p>
            <a:pPr marL="342900" lvl="0" indent="-342900" fontAlgn="base">
              <a:buFont typeface="Arial" panose="020B0604020202020204" pitchFamily="34" charset="0"/>
              <a:buChar char="•"/>
            </a:pPr>
            <a:r>
              <a:rPr dirty="0" err="1"/>
              <a:t>Describir</a:t>
            </a:r>
            <a:r>
              <a:rPr dirty="0"/>
              <a:t> </a:t>
            </a:r>
            <a:r>
              <a:rPr dirty="0" err="1"/>
              <a:t>el</a:t>
            </a:r>
            <a:r>
              <a:rPr dirty="0"/>
              <a:t> </a:t>
            </a:r>
            <a:r>
              <a:rPr dirty="0" err="1"/>
              <a:t>propósito</a:t>
            </a:r>
            <a:r>
              <a:rPr dirty="0"/>
              <a:t> de Azure Advisor.</a:t>
            </a:r>
          </a:p>
          <a:p>
            <a:pPr marL="342900" lvl="0" indent="-342900" fontAlgn="base">
              <a:buFont typeface="Arial" panose="020B0604020202020204" pitchFamily="34" charset="0"/>
              <a:buChar char="•"/>
            </a:pPr>
            <a:r>
              <a:rPr dirty="0" err="1"/>
              <a:t>Describir</a:t>
            </a:r>
            <a:r>
              <a:rPr dirty="0"/>
              <a:t> Azure Service Health.</a:t>
            </a:r>
          </a:p>
          <a:p>
            <a:pPr marL="342900" lvl="0" indent="-342900" fontAlgn="base">
              <a:buFont typeface="Arial" panose="020B0604020202020204" pitchFamily="34" charset="0"/>
              <a:buChar char="•"/>
            </a:pPr>
            <a:r>
              <a:rPr dirty="0" err="1"/>
              <a:t>Describir</a:t>
            </a:r>
            <a:r>
              <a:rPr dirty="0"/>
              <a:t> Azure Monitor, </a:t>
            </a:r>
            <a:r>
              <a:rPr dirty="0" err="1"/>
              <a:t>incluidas</a:t>
            </a:r>
            <a:r>
              <a:rPr dirty="0"/>
              <a:t> Azure Log Analytics, </a:t>
            </a:r>
            <a:r>
              <a:rPr dirty="0" err="1"/>
              <a:t>alertas</a:t>
            </a:r>
            <a:r>
              <a:rPr dirty="0"/>
              <a:t> de Azure Monitor y Application Insights.</a:t>
            </a:r>
          </a:p>
        </p:txBody>
      </p:sp>
    </p:spTree>
    <p:extLst>
      <p:ext uri="{BB962C8B-B14F-4D97-AF65-F5344CB8AC3E}">
        <p14:creationId xmlns:p14="http://schemas.microsoft.com/office/powerpoint/2010/main" val="47402857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Azure Advisor</a:t>
            </a:r>
          </a:p>
        </p:txBody>
      </p:sp>
      <p:sp>
        <p:nvSpPr>
          <p:cNvPr id="3" name="Text Placeholder 2">
            <a:extLst>
              <a:ext uri="{FF2B5EF4-FFF2-40B4-BE49-F238E27FC236}">
                <a16:creationId xmlns:a16="http://schemas.microsoft.com/office/drawing/2014/main" id="{61305E9E-589A-43A1-9A16-D0BA79D9C4B6}"/>
              </a:ext>
            </a:extLst>
          </p:cNvPr>
          <p:cNvSpPr>
            <a:spLocks noGrp="1"/>
          </p:cNvSpPr>
          <p:nvPr>
            <p:ph sz="quarter" idx="10"/>
          </p:nvPr>
        </p:nvSpPr>
        <p:spPr>
          <a:xfrm>
            <a:off x="462447" y="1236939"/>
            <a:ext cx="11528787" cy="1422377"/>
          </a:xfrm>
        </p:spPr>
        <p:txBody>
          <a:bodyPr>
            <a:normAutofit lnSpcReduction="10000"/>
          </a:bodyPr>
          <a:lstStyle/>
          <a:p>
            <a:pPr marL="1588">
              <a:lnSpc>
                <a:spcPct val="115000"/>
              </a:lnSpc>
              <a:spcBef>
                <a:spcPts val="567"/>
              </a:spcBef>
              <a:buClr>
                <a:srgbClr val="1A1A1A"/>
              </a:buClr>
            </a:pPr>
            <a:r>
              <a:rPr b="1"/>
              <a:t>Azure Advisor </a:t>
            </a:r>
            <a:r>
              <a:t>analiza los recursos de Azure implementados y hace recomendaciones basadas en los procesos recomendados para optimizar las implementaciones de Azure.</a:t>
            </a:r>
            <a:endParaRPr b="0" i="0">
              <a:solidFill>
                <a:srgbClr val="171717"/>
              </a:solidFill>
              <a:effectLst/>
              <a:latin typeface="Segoe UI" panose="020B0502040204020203" pitchFamily="34" charset="0"/>
            </a:endParaRPr>
          </a:p>
        </p:txBody>
      </p:sp>
      <p:sp>
        <p:nvSpPr>
          <p:cNvPr id="7" name="Text Placeholder 2">
            <a:extLst>
              <a:ext uri="{FF2B5EF4-FFF2-40B4-BE49-F238E27FC236}">
                <a16:creationId xmlns:a16="http://schemas.microsoft.com/office/drawing/2014/main" id="{8211F619-94DC-46FD-8301-A1DC5F93625D}"/>
              </a:ext>
            </a:extLst>
          </p:cNvPr>
          <p:cNvSpPr txBox="1">
            <a:spLocks/>
          </p:cNvSpPr>
          <p:nvPr/>
        </p:nvSpPr>
        <p:spPr>
          <a:xfrm>
            <a:off x="1074785" y="2248984"/>
            <a:ext cx="4428041" cy="2544286"/>
          </a:xfrm>
          <a:prstGeom prst="rect">
            <a:avLst/>
          </a:prstGeom>
        </p:spPr>
        <p:txBody>
          <a:bodyPr vert="horz" wrap="square" lIns="0" tIns="91440" rIns="146304" bIns="9144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defRPr>
                <a:solidFill>
                  <a:srgbClr val="171717"/>
                </a:solidFill>
                <a:latin typeface="Segoe UI" panose="020B0502040204020203" pitchFamily="34" charset="0"/>
              </a:defRPr>
            </a:pPr>
            <a:r>
              <a:t>Confiabilidad</a:t>
            </a:r>
          </a:p>
          <a:p>
            <a:pPr marL="342900" indent="-342900">
              <a:buFont typeface="Arial" panose="020B0604020202020204" pitchFamily="34" charset="0"/>
              <a:buChar char="•"/>
              <a:defRPr>
                <a:solidFill>
                  <a:srgbClr val="171717"/>
                </a:solidFill>
                <a:latin typeface="Segoe UI" panose="020B0502040204020203" pitchFamily="34" charset="0"/>
              </a:defRPr>
            </a:pPr>
            <a:r>
              <a:t>Seguridad</a:t>
            </a:r>
          </a:p>
          <a:p>
            <a:pPr marL="342900" indent="-342900">
              <a:buFont typeface="Arial" panose="020B0604020202020204" pitchFamily="34" charset="0"/>
              <a:buChar char="•"/>
              <a:defRPr>
                <a:solidFill>
                  <a:srgbClr val="171717"/>
                </a:solidFill>
                <a:latin typeface="Segoe UI" panose="020B0502040204020203" pitchFamily="34" charset="0"/>
              </a:defRPr>
            </a:pPr>
            <a:r>
              <a:t>Rendimiento</a:t>
            </a:r>
          </a:p>
          <a:p>
            <a:pPr marL="342900" indent="-342900">
              <a:buFont typeface="Arial" panose="020B0604020202020204" pitchFamily="34" charset="0"/>
              <a:buChar char="•"/>
              <a:defRPr>
                <a:solidFill>
                  <a:srgbClr val="171717"/>
                </a:solidFill>
                <a:latin typeface="Segoe UI" panose="020B0502040204020203" pitchFamily="34" charset="0"/>
              </a:defRPr>
            </a:pPr>
            <a:r>
              <a:t>Coste</a:t>
            </a:r>
          </a:p>
          <a:p>
            <a:pPr marL="342900" indent="-342900">
              <a:buFont typeface="Arial" panose="020B0604020202020204" pitchFamily="34" charset="0"/>
              <a:buChar char="•"/>
              <a:defRPr>
                <a:solidFill>
                  <a:srgbClr val="171717"/>
                </a:solidFill>
                <a:latin typeface="Segoe UI" panose="020B0502040204020203" pitchFamily="34" charset="0"/>
              </a:defRPr>
            </a:pPr>
            <a:r>
              <a:t>Excelencia operativa</a:t>
            </a:r>
          </a:p>
        </p:txBody>
      </p:sp>
      <p:pic>
        <p:nvPicPr>
          <p:cNvPr id="4" name="Graphic 3">
            <a:extLst>
              <a:ext uri="{FF2B5EF4-FFF2-40B4-BE49-F238E27FC236}">
                <a16:creationId xmlns:a16="http://schemas.microsoft.com/office/drawing/2014/main" id="{20DDA732-3832-48FC-BD76-D6B11216319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7175" y="0"/>
            <a:ext cx="1422378" cy="1422378"/>
          </a:xfrm>
          <a:prstGeom prst="rect">
            <a:avLst/>
          </a:prstGeom>
        </p:spPr>
      </p:pic>
      <p:sp>
        <p:nvSpPr>
          <p:cNvPr id="2" name="Footer Placeholder 1">
            <a:extLst>
              <a:ext uri="{FF2B5EF4-FFF2-40B4-BE49-F238E27FC236}">
                <a16:creationId xmlns:a16="http://schemas.microsoft.com/office/drawing/2014/main" id="{D214BF27-303B-4C79-A29C-4298223950B4}"/>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pic>
        <p:nvPicPr>
          <p:cNvPr id="5" name="Picture 4">
            <a:extLst>
              <a:ext uri="{FF2B5EF4-FFF2-40B4-BE49-F238E27FC236}">
                <a16:creationId xmlns:a16="http://schemas.microsoft.com/office/drawing/2014/main" id="{DADAF943-CA9C-1528-4D7B-7042934EA8A8}"/>
              </a:ext>
            </a:extLst>
          </p:cNvPr>
          <p:cNvPicPr>
            <a:picLocks noChangeAspect="1"/>
          </p:cNvPicPr>
          <p:nvPr/>
        </p:nvPicPr>
        <p:blipFill rotWithShape="1">
          <a:blip r:embed="rId5">
            <a:extLst>
              <a:ext uri="{28A0092B-C50C-407E-A947-70E740481C1C}">
                <a14:useLocalDpi xmlns:a14="http://schemas.microsoft.com/office/drawing/2010/main" val="0"/>
              </a:ext>
            </a:extLst>
          </a:blip>
          <a:srcRect l="18946" t="30517" r="17170" b="36271"/>
          <a:stretch/>
        </p:blipFill>
        <p:spPr>
          <a:xfrm>
            <a:off x="4856443" y="2434423"/>
            <a:ext cx="6988628" cy="2257700"/>
          </a:xfrm>
          <a:prstGeom prst="rect">
            <a:avLst/>
          </a:prstGeom>
        </p:spPr>
      </p:pic>
    </p:spTree>
    <p:extLst>
      <p:ext uri="{BB962C8B-B14F-4D97-AF65-F5344CB8AC3E}">
        <p14:creationId xmlns:p14="http://schemas.microsoft.com/office/powerpoint/2010/main" val="296861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xmlns:asvg="http://schemas.microsoft.com/office/drawing/2016/SVG/main">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Azure Service Health</a:t>
            </a:r>
          </a:p>
        </p:txBody>
      </p:sp>
      <p:sp>
        <p:nvSpPr>
          <p:cNvPr id="60" name="Text Placeholder 59">
            <a:extLst>
              <a:ext uri="{FF2B5EF4-FFF2-40B4-BE49-F238E27FC236}">
                <a16:creationId xmlns:a16="http://schemas.microsoft.com/office/drawing/2014/main" id="{94E35994-ACFC-A9CB-D7EE-D798C2F205E5}"/>
              </a:ext>
            </a:extLst>
          </p:cNvPr>
          <p:cNvSpPr>
            <a:spLocks noGrp="1"/>
          </p:cNvSpPr>
          <p:nvPr>
            <p:ph type="body" sz="quarter" idx="42"/>
          </p:nvPr>
        </p:nvSpPr>
        <p:spPr/>
        <p:txBody>
          <a:bodyPr/>
          <a:lstStyle/>
          <a:p>
            <a:r>
              <a:t>Azure Service Health es una colección de servicios que le mantienen informado del estado general de Azure, el estado de los servicios que pueden afectarle y el estado de recursos específicos que le estén afectando.</a:t>
            </a:r>
          </a:p>
        </p:txBody>
      </p:sp>
      <p:sp>
        <p:nvSpPr>
          <p:cNvPr id="61" name="Text Placeholder 60">
            <a:extLst>
              <a:ext uri="{FF2B5EF4-FFF2-40B4-BE49-F238E27FC236}">
                <a16:creationId xmlns:a16="http://schemas.microsoft.com/office/drawing/2014/main" id="{8D323199-2128-D046-B369-D2429EA73465}"/>
              </a:ext>
            </a:extLst>
          </p:cNvPr>
          <p:cNvSpPr>
            <a:spLocks noGrp="1"/>
          </p:cNvSpPr>
          <p:nvPr>
            <p:ph type="body" sz="quarter" idx="44"/>
          </p:nvPr>
        </p:nvSpPr>
        <p:spPr/>
        <p:txBody>
          <a:bodyPr/>
          <a:lstStyle/>
          <a:p>
            <a:r>
              <a:rPr b="1"/>
              <a:t>Estado de Azure</a:t>
            </a:r>
            <a:r>
              <a:t>: vista global del estado de todos los servicios de Azure en todas las regiones de la plataforma.</a:t>
            </a:r>
          </a:p>
        </p:txBody>
      </p:sp>
      <p:sp>
        <p:nvSpPr>
          <p:cNvPr id="62" name="Text Placeholder 61">
            <a:extLst>
              <a:ext uri="{FF2B5EF4-FFF2-40B4-BE49-F238E27FC236}">
                <a16:creationId xmlns:a16="http://schemas.microsoft.com/office/drawing/2014/main" id="{3DD99DAA-34DA-8DDC-0416-FE92403E1891}"/>
              </a:ext>
            </a:extLst>
          </p:cNvPr>
          <p:cNvSpPr>
            <a:spLocks noGrp="1"/>
          </p:cNvSpPr>
          <p:nvPr>
            <p:ph type="body" sz="quarter" idx="45"/>
          </p:nvPr>
        </p:nvSpPr>
        <p:spPr/>
        <p:txBody>
          <a:bodyPr/>
          <a:lstStyle/>
          <a:p>
            <a:r>
              <a:rPr b="1"/>
              <a:t>Service Health</a:t>
            </a:r>
            <a:r>
              <a:t>: vista centrada solo en los servicios y regiones que usa. Si un servicio experimenta un problema en una región que no está usando, no se muestra aquí.</a:t>
            </a:r>
          </a:p>
        </p:txBody>
      </p:sp>
      <p:sp>
        <p:nvSpPr>
          <p:cNvPr id="63" name="Text Placeholder 62">
            <a:extLst>
              <a:ext uri="{FF2B5EF4-FFF2-40B4-BE49-F238E27FC236}">
                <a16:creationId xmlns:a16="http://schemas.microsoft.com/office/drawing/2014/main" id="{C1441D99-048E-A1E2-302B-B7A62D8BD975}"/>
              </a:ext>
            </a:extLst>
          </p:cNvPr>
          <p:cNvSpPr>
            <a:spLocks noGrp="1"/>
          </p:cNvSpPr>
          <p:nvPr>
            <p:ph type="body" sz="quarter" idx="46"/>
          </p:nvPr>
        </p:nvSpPr>
        <p:spPr/>
        <p:txBody>
          <a:bodyPr/>
          <a:lstStyle/>
          <a:p>
            <a:r>
              <a:rPr b="1"/>
              <a:t>Resource Health</a:t>
            </a:r>
            <a:r>
              <a:t>: vista personalizada de sus recursos de Azure reales. Proporciona información sobre el estado de los recursos en la nube individuales.</a:t>
            </a:r>
          </a:p>
        </p:txBody>
      </p:sp>
      <p:pic>
        <p:nvPicPr>
          <p:cNvPr id="58" name="Graphic 57">
            <a:extLst>
              <a:ext uri="{FF2B5EF4-FFF2-40B4-BE49-F238E27FC236}">
                <a16:creationId xmlns:a16="http://schemas.microsoft.com/office/drawing/2014/main" id="{2F1FA3C5-3BE1-2C16-E2F6-C15965702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6860" y="1456897"/>
            <a:ext cx="4964430" cy="4964430"/>
          </a:xfrm>
          <a:prstGeom prst="rect">
            <a:avLst/>
          </a:prstGeom>
        </p:spPr>
      </p:pic>
    </p:spTree>
    <p:extLst>
      <p:ext uri="{BB962C8B-B14F-4D97-AF65-F5344CB8AC3E}">
        <p14:creationId xmlns:p14="http://schemas.microsoft.com/office/powerpoint/2010/main" val="165733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Azure Monitor</a:t>
            </a:r>
          </a:p>
        </p:txBody>
      </p:sp>
      <p:sp>
        <p:nvSpPr>
          <p:cNvPr id="2" name="Content Placeholder 1">
            <a:extLst>
              <a:ext uri="{FF2B5EF4-FFF2-40B4-BE49-F238E27FC236}">
                <a16:creationId xmlns:a16="http://schemas.microsoft.com/office/drawing/2014/main" id="{B651D040-F18F-4BC8-B269-1B007C84FF33}"/>
              </a:ext>
            </a:extLst>
          </p:cNvPr>
          <p:cNvSpPr>
            <a:spLocks noGrp="1"/>
          </p:cNvSpPr>
          <p:nvPr>
            <p:ph sz="quarter" idx="10"/>
          </p:nvPr>
        </p:nvSpPr>
        <p:spPr>
          <a:xfrm>
            <a:off x="418643" y="1291692"/>
            <a:ext cx="11340811" cy="1292662"/>
          </a:xfrm>
        </p:spPr>
        <p:txBody>
          <a:bodyPr vert="horz" wrap="square" lIns="0" tIns="91440" rIns="146304" bIns="91440" anchor="t">
            <a:spAutoFit/>
          </a:bodyPr>
          <a:lstStyle/>
          <a:p>
            <a:r>
              <a:rPr b="1"/>
              <a:t>Azure Monitor </a:t>
            </a:r>
            <a:r>
              <a:rPr>
                <a:solidFill>
                  <a:srgbClr val="171717"/>
                </a:solidFill>
                <a:effectLst/>
                <a:latin typeface="Segoe UI"/>
                <a:cs typeface="Segoe UI"/>
              </a:rPr>
              <a:t>maximiza la disponibilidad y el rendimiento de aplicaciones y servicios, ya que recopila, analiza y actúa en telemetría desde entornos en la nube y locales.</a:t>
            </a:r>
            <a:endParaRPr b="0" i="0">
              <a:solidFill>
                <a:srgbClr val="171717"/>
              </a:solidFill>
              <a:effectLst/>
              <a:latin typeface="Segoe UI"/>
              <a:cs typeface="Segoe UI"/>
            </a:endParaRPr>
          </a:p>
        </p:txBody>
      </p:sp>
      <p:sp>
        <p:nvSpPr>
          <p:cNvPr id="6" name="Text Placeholder 2">
            <a:extLst>
              <a:ext uri="{FF2B5EF4-FFF2-40B4-BE49-F238E27FC236}">
                <a16:creationId xmlns:a16="http://schemas.microsoft.com/office/drawing/2014/main" id="{8663E32C-DF10-4033-BCA2-825E74F48432}"/>
              </a:ext>
            </a:extLst>
          </p:cNvPr>
          <p:cNvSpPr txBox="1">
            <a:spLocks/>
          </p:cNvSpPr>
          <p:nvPr/>
        </p:nvSpPr>
        <p:spPr>
          <a:xfrm>
            <a:off x="1074785" y="2582983"/>
            <a:ext cx="4428041" cy="2544286"/>
          </a:xfrm>
          <a:prstGeom prst="rect">
            <a:avLst/>
          </a:prstGeom>
        </p:spPr>
        <p:txBody>
          <a:bodyPr vert="horz" wrap="square" lIns="0" tIns="91440" rIns="146304" bIns="9144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defRPr>
                <a:solidFill>
                  <a:srgbClr val="171717"/>
                </a:solidFill>
                <a:latin typeface="Segoe UI" panose="020B0502040204020203" pitchFamily="34" charset="0"/>
              </a:defRPr>
            </a:pPr>
            <a:r>
              <a:t>Application Insights</a:t>
            </a:r>
          </a:p>
          <a:p>
            <a:pPr marL="342900" indent="-342900">
              <a:buFont typeface="Arial" panose="020B0604020202020204" pitchFamily="34" charset="0"/>
              <a:buChar char="•"/>
              <a:defRPr>
                <a:solidFill>
                  <a:srgbClr val="171717"/>
                </a:solidFill>
                <a:latin typeface="Segoe UI" panose="020B0502040204020203" pitchFamily="34" charset="0"/>
              </a:defRPr>
            </a:pPr>
            <a:r>
              <a:t>Log Analytics</a:t>
            </a:r>
          </a:p>
          <a:p>
            <a:pPr marL="342900" indent="-342900">
              <a:buFont typeface="Arial" panose="020B0604020202020204" pitchFamily="34" charset="0"/>
              <a:buChar char="•"/>
              <a:defRPr>
                <a:solidFill>
                  <a:srgbClr val="171717"/>
                </a:solidFill>
                <a:latin typeface="Segoe UI" panose="020B0502040204020203" pitchFamily="34" charset="0"/>
              </a:defRPr>
            </a:pPr>
            <a:r>
              <a:t>Alertas inteligentes</a:t>
            </a:r>
          </a:p>
          <a:p>
            <a:pPr marL="342900" indent="-342900">
              <a:buFont typeface="Arial" panose="020B0604020202020204" pitchFamily="34" charset="0"/>
              <a:buChar char="•"/>
              <a:defRPr>
                <a:solidFill>
                  <a:srgbClr val="171717"/>
                </a:solidFill>
                <a:latin typeface="Segoe UI" panose="020B0502040204020203" pitchFamily="34" charset="0"/>
              </a:defRPr>
            </a:pPr>
            <a:r>
              <a:t>Acciones de automatización</a:t>
            </a:r>
          </a:p>
          <a:p>
            <a:pPr marL="342900" indent="-342900">
              <a:buFont typeface="Arial" panose="020B0604020202020204" pitchFamily="34" charset="0"/>
              <a:buChar char="•"/>
              <a:defRPr>
                <a:solidFill>
                  <a:srgbClr val="171717"/>
                </a:solidFill>
                <a:latin typeface="Segoe UI" panose="020B0502040204020203" pitchFamily="34" charset="0"/>
              </a:defRPr>
            </a:pPr>
            <a:r>
              <a:t>Paneles personalizados</a:t>
            </a:r>
          </a:p>
        </p:txBody>
      </p:sp>
      <p:pic>
        <p:nvPicPr>
          <p:cNvPr id="9" name="Graphic 8">
            <a:extLst>
              <a:ext uri="{FF2B5EF4-FFF2-40B4-BE49-F238E27FC236}">
                <a16:creationId xmlns:a16="http://schemas.microsoft.com/office/drawing/2014/main" id="{99E5DF5D-DA24-4B0D-9466-AE576BD76C6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3065" y="2582983"/>
            <a:ext cx="2816149" cy="2816149"/>
          </a:xfrm>
          <a:prstGeom prst="rect">
            <a:avLst/>
          </a:prstGeom>
        </p:spPr>
      </p:pic>
    </p:spTree>
    <p:extLst>
      <p:ext uri="{BB962C8B-B14F-4D97-AF65-F5344CB8AC3E}">
        <p14:creationId xmlns:p14="http://schemas.microsoft.com/office/powerpoint/2010/main" val="14274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xmlns:asvg="http://schemas.microsoft.com/office/drawing/2016/SVG/main">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Icono de un monitor de ordenador que muestra ejemplos de preguntas de cuestionario y pseudotexto.">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1339" y="869784"/>
            <a:ext cx="5897072" cy="5425307"/>
          </a:xfrm>
          <a:prstGeom prst="rect">
            <a:avLst/>
          </a:prstGeom>
        </p:spPr>
      </p:pic>
      <p:pic>
        <p:nvPicPr>
          <p:cNvPr id="2050" name="Picture 2" descr="Código QR para Azure Fundamentals - Evaluación formativa 3">
            <a:extLst>
              <a:ext uri="{FF2B5EF4-FFF2-40B4-BE49-F238E27FC236}">
                <a16:creationId xmlns:a16="http://schemas.microsoft.com/office/drawing/2014/main" id="{A98D7819-40AE-B0EC-51D3-342C4C20E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3778" y="1365421"/>
            <a:ext cx="3268362" cy="3268362"/>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p:txBody>
          <a:bodyPr>
            <a:normAutofit fontScale="90000"/>
          </a:bodyPr>
          <a:lstStyle/>
          <a:p>
            <a:r>
              <a:rPr dirty="0" err="1"/>
              <a:t>Prueba</a:t>
            </a:r>
            <a:r>
              <a:rPr dirty="0"/>
              <a:t> de </a:t>
            </a:r>
            <a:r>
              <a:rPr dirty="0" err="1"/>
              <a:t>conocimientos</a:t>
            </a:r>
            <a:endParaRPr i="1" dirty="0">
              <a:solidFill>
                <a:srgbClr val="C00000"/>
              </a:solidFill>
            </a:endParaRPr>
          </a:p>
        </p:txBody>
      </p:sp>
      <p:sp>
        <p:nvSpPr>
          <p:cNvPr id="2" name="Title 3">
            <a:extLst>
              <a:ext uri="{FF2B5EF4-FFF2-40B4-BE49-F238E27FC236}">
                <a16:creationId xmlns:a16="http://schemas.microsoft.com/office/drawing/2014/main" id="{DC8A4492-D6AD-4705-C722-AC342EC76E3F}"/>
              </a:ext>
            </a:extLst>
          </p:cNvPr>
          <p:cNvSpPr txBox="1">
            <a:spLocks/>
          </p:cNvSpPr>
          <p:nvPr/>
        </p:nvSpPr>
        <p:spPr>
          <a:xfrm>
            <a:off x="418643" y="1762098"/>
            <a:ext cx="5495992" cy="1574103"/>
          </a:xfrm>
          <a:prstGeom prst="rect">
            <a:avLst/>
          </a:prstGeom>
        </p:spPr>
        <p:txBody>
          <a:bodyPr vert="horz" wrap="square" lIns="0" tIns="91440" rIns="146304" bIns="91440" anchor="t">
            <a:noAutofit/>
          </a:bodyPr>
          <a:lstStyle>
            <a:lvl1pPr algn="l" defTabSz="914367" rtl="0" eaLnBrk="1" latinLnBrk="0" hangingPunct="1">
              <a:lnSpc>
                <a:spcPct val="90000"/>
              </a:lnSpc>
              <a:spcBef>
                <a:spcPct val="0"/>
              </a:spcBef>
              <a:buNone/>
              <a:defRPr sz="3200" b="0" kern="1200" cap="none" spc="-49" baseline="0">
                <a:ln w="3175">
                  <a:noFill/>
                </a:ln>
                <a:solidFill>
                  <a:srgbClr val="000000"/>
                </a:solidFill>
                <a:effectLst/>
                <a:latin typeface="+mj-lt"/>
                <a:ea typeface="+mn-ea"/>
                <a:cs typeface="Segoe UI" pitchFamily="34" charset="0"/>
              </a:defRPr>
            </a:lvl1pPr>
          </a:lstStyle>
          <a:p>
            <a:pPr>
              <a:defRPr sz="2400" i="1">
                <a:solidFill>
                  <a:srgbClr val="C00000"/>
                </a:solidFill>
                <a:latin typeface="+mn-lt"/>
                <a:ea typeface="Times New Roman" panose="02020603050405020304" pitchFamily="18" charset="0"/>
              </a:defRPr>
            </a:pPr>
            <a:r>
              <a:rPr lang="es-CL" dirty="0"/>
              <a:t>Responda sin miedo, no es el examen final y busca retroalimentación de aprendizaje</a:t>
            </a:r>
            <a:endParaRPr sz="2400" i="1" dirty="0">
              <a:solidFill>
                <a:srgbClr val="C00000"/>
              </a:solidFill>
              <a:latin typeface="+mn-lt"/>
            </a:endParaRPr>
          </a:p>
        </p:txBody>
      </p:sp>
      <p:sp>
        <p:nvSpPr>
          <p:cNvPr id="3" name="Text Placeholder 4">
            <a:extLst>
              <a:ext uri="{FF2B5EF4-FFF2-40B4-BE49-F238E27FC236}">
                <a16:creationId xmlns:a16="http://schemas.microsoft.com/office/drawing/2014/main" id="{1F86C592-8273-879A-02F6-75345846E5EA}"/>
              </a:ext>
            </a:extLst>
          </p:cNvPr>
          <p:cNvSpPr txBox="1">
            <a:spLocks/>
          </p:cNvSpPr>
          <p:nvPr/>
        </p:nvSpPr>
        <p:spPr>
          <a:xfrm>
            <a:off x="418643" y="3630663"/>
            <a:ext cx="5495992" cy="220902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defRPr sz="1961"/>
            </a:pPr>
            <a:r>
              <a:rPr dirty="0"/>
              <a:t>Use sus </a:t>
            </a:r>
            <a:r>
              <a:rPr dirty="0" err="1"/>
              <a:t>teléfonos</a:t>
            </a:r>
            <a:r>
              <a:rPr dirty="0"/>
              <a:t> </a:t>
            </a:r>
            <a:r>
              <a:rPr dirty="0" err="1"/>
              <a:t>inteligentes</a:t>
            </a:r>
            <a:r>
              <a:rPr dirty="0"/>
              <a:t> o </a:t>
            </a:r>
            <a:r>
              <a:rPr dirty="0" err="1"/>
              <a:t>dispositivos</a:t>
            </a:r>
            <a:r>
              <a:rPr dirty="0"/>
              <a:t> </a:t>
            </a:r>
            <a:r>
              <a:rPr dirty="0" err="1"/>
              <a:t>móviles</a:t>
            </a:r>
            <a:endParaRPr dirty="0"/>
          </a:p>
          <a:p>
            <a:pPr marL="448193" indent="-448193">
              <a:buFont typeface="+mj-lt"/>
              <a:buAutoNum type="arabicPeriod"/>
              <a:defRPr sz="1961"/>
            </a:pPr>
            <a:r>
              <a:rPr lang="es-CL" dirty="0"/>
              <a:t>Responda y luego revisaremos todos juntos</a:t>
            </a:r>
            <a:endParaRPr dirty="0"/>
          </a:p>
          <a:p>
            <a:pPr marL="448193" indent="-448193">
              <a:buFont typeface="+mj-lt"/>
              <a:buAutoNum type="arabicPeriod"/>
            </a:pPr>
            <a:endParaRPr sz="1961" dirty="0"/>
          </a:p>
          <a:p>
            <a:pPr marL="448193" indent="-448193">
              <a:buFont typeface="+mj-lt"/>
              <a:buAutoNum type="arabicPeriod"/>
            </a:pPr>
            <a:endParaRPr sz="1961" dirty="0"/>
          </a:p>
        </p:txBody>
      </p:sp>
    </p:spTree>
    <p:extLst>
      <p:ext uri="{BB962C8B-B14F-4D97-AF65-F5344CB8AC3E}">
        <p14:creationId xmlns:p14="http://schemas.microsoft.com/office/powerpoint/2010/main" val="146578740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9D997-673F-EDA5-1909-701BA38FF6D2}"/>
              </a:ext>
            </a:extLst>
          </p:cNvPr>
          <p:cNvSpPr>
            <a:spLocks noGrp="1"/>
          </p:cNvSpPr>
          <p:nvPr>
            <p:ph type="title"/>
          </p:nvPr>
        </p:nvSpPr>
        <p:spPr/>
        <p:txBody>
          <a:bodyPr/>
          <a:lstStyle/>
          <a:p>
            <a:r>
              <a:rPr lang="es-CL" dirty="0"/>
              <a:t>Inteligencia Artificial</a:t>
            </a:r>
          </a:p>
        </p:txBody>
      </p:sp>
      <p:sp>
        <p:nvSpPr>
          <p:cNvPr id="3" name="Marcador de texto 2">
            <a:extLst>
              <a:ext uri="{FF2B5EF4-FFF2-40B4-BE49-F238E27FC236}">
                <a16:creationId xmlns:a16="http://schemas.microsoft.com/office/drawing/2014/main" id="{810F5669-70E5-154E-CEB2-28AB242339F6}"/>
              </a:ext>
            </a:extLst>
          </p:cNvPr>
          <p:cNvSpPr>
            <a:spLocks noGrp="1"/>
          </p:cNvSpPr>
          <p:nvPr>
            <p:ph type="body" idx="1"/>
          </p:nvPr>
        </p:nvSpPr>
        <p:spPr/>
        <p:txBody>
          <a:bodyPr/>
          <a:lstStyle/>
          <a:p>
            <a:r>
              <a:rPr lang="es-CL" dirty="0"/>
              <a:t>Como la explotaremos en Análisis de Datos y que deberíamos aprender</a:t>
            </a:r>
          </a:p>
        </p:txBody>
      </p:sp>
    </p:spTree>
    <p:extLst>
      <p:ext uri="{BB962C8B-B14F-4D97-AF65-F5344CB8AC3E}">
        <p14:creationId xmlns:p14="http://schemas.microsoft.com/office/powerpoint/2010/main" val="4164635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7A83C11-D648-9D11-5367-61A911E4D608}"/>
              </a:ext>
            </a:extLst>
          </p:cNvPr>
          <p:cNvPicPr>
            <a:picLocks noChangeAspect="1"/>
          </p:cNvPicPr>
          <p:nvPr/>
        </p:nvPicPr>
        <p:blipFill>
          <a:blip r:embed="rId2"/>
          <a:stretch>
            <a:fillRect/>
          </a:stretch>
        </p:blipFill>
        <p:spPr>
          <a:xfrm>
            <a:off x="4160459" y="247135"/>
            <a:ext cx="4819183" cy="5881816"/>
          </a:xfrm>
          <a:prstGeom prst="rect">
            <a:avLst/>
          </a:prstGeom>
        </p:spPr>
      </p:pic>
    </p:spTree>
    <p:extLst>
      <p:ext uri="{BB962C8B-B14F-4D97-AF65-F5344CB8AC3E}">
        <p14:creationId xmlns:p14="http://schemas.microsoft.com/office/powerpoint/2010/main" val="230606182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B06A4-4EA6-FFC8-7644-4BF9DB97B9FA}"/>
              </a:ext>
            </a:extLst>
          </p:cNvPr>
          <p:cNvSpPr>
            <a:spLocks noGrp="1"/>
          </p:cNvSpPr>
          <p:nvPr>
            <p:ph type="title"/>
          </p:nvPr>
        </p:nvSpPr>
        <p:spPr/>
        <p:txBody>
          <a:bodyPr/>
          <a:lstStyle/>
          <a:p>
            <a:r>
              <a:rPr lang="es-CL" dirty="0"/>
              <a:t>Historia de la IA</a:t>
            </a:r>
          </a:p>
        </p:txBody>
      </p:sp>
      <p:pic>
        <p:nvPicPr>
          <p:cNvPr id="4" name="Imagen 3">
            <a:extLst>
              <a:ext uri="{FF2B5EF4-FFF2-40B4-BE49-F238E27FC236}">
                <a16:creationId xmlns:a16="http://schemas.microsoft.com/office/drawing/2014/main" id="{56ECFC56-B341-C4FB-6EB5-57C0531C904C}"/>
              </a:ext>
            </a:extLst>
          </p:cNvPr>
          <p:cNvPicPr>
            <a:picLocks noChangeAspect="1"/>
          </p:cNvPicPr>
          <p:nvPr/>
        </p:nvPicPr>
        <p:blipFill rotWithShape="1">
          <a:blip r:embed="rId2"/>
          <a:srcRect t="-1" b="61334"/>
          <a:stretch/>
        </p:blipFill>
        <p:spPr>
          <a:xfrm>
            <a:off x="2020643" y="1237972"/>
            <a:ext cx="8150713" cy="4532634"/>
          </a:xfrm>
          <a:prstGeom prst="rect">
            <a:avLst/>
          </a:prstGeom>
        </p:spPr>
      </p:pic>
    </p:spTree>
    <p:extLst>
      <p:ext uri="{BB962C8B-B14F-4D97-AF65-F5344CB8AC3E}">
        <p14:creationId xmlns:p14="http://schemas.microsoft.com/office/powerpoint/2010/main" val="5991282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fontScale="90000"/>
          </a:bodyPr>
          <a:lstStyle/>
          <a:p>
            <a:r>
              <a:t>Comparación de modelos de nube</a:t>
            </a:r>
          </a:p>
        </p:txBody>
      </p:sp>
      <p:graphicFrame>
        <p:nvGraphicFramePr>
          <p:cNvPr id="2" name="Diagram 1" descr="Resumen de la nube pública, privada e híbrida tal como se describe en los materiales del alumno. ">
            <a:extLst>
              <a:ext uri="{FF2B5EF4-FFF2-40B4-BE49-F238E27FC236}">
                <a16:creationId xmlns:a16="http://schemas.microsoft.com/office/drawing/2014/main" id="{2024A0FD-B1AE-41C3-946B-BCE59193A2AF}"/>
              </a:ext>
            </a:extLst>
          </p:cNvPr>
          <p:cNvGraphicFramePr/>
          <p:nvPr/>
        </p:nvGraphicFramePr>
        <p:xfrm>
          <a:off x="419100" y="1457325"/>
          <a:ext cx="11341100" cy="4029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15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B06A4-4EA6-FFC8-7644-4BF9DB97B9FA}"/>
              </a:ext>
            </a:extLst>
          </p:cNvPr>
          <p:cNvSpPr>
            <a:spLocks noGrp="1"/>
          </p:cNvSpPr>
          <p:nvPr>
            <p:ph type="title"/>
          </p:nvPr>
        </p:nvSpPr>
        <p:spPr/>
        <p:txBody>
          <a:bodyPr/>
          <a:lstStyle/>
          <a:p>
            <a:r>
              <a:rPr lang="es-CL" dirty="0"/>
              <a:t>Historia de la IA</a:t>
            </a:r>
          </a:p>
        </p:txBody>
      </p:sp>
      <p:pic>
        <p:nvPicPr>
          <p:cNvPr id="4" name="Imagen 3">
            <a:extLst>
              <a:ext uri="{FF2B5EF4-FFF2-40B4-BE49-F238E27FC236}">
                <a16:creationId xmlns:a16="http://schemas.microsoft.com/office/drawing/2014/main" id="{56ECFC56-B341-C4FB-6EB5-57C0531C904C}"/>
              </a:ext>
            </a:extLst>
          </p:cNvPr>
          <p:cNvPicPr>
            <a:picLocks noChangeAspect="1"/>
          </p:cNvPicPr>
          <p:nvPr/>
        </p:nvPicPr>
        <p:blipFill rotWithShape="1">
          <a:blip r:embed="rId2"/>
          <a:srcRect t="34661" b="27285"/>
          <a:stretch/>
        </p:blipFill>
        <p:spPr>
          <a:xfrm>
            <a:off x="1761151" y="1322172"/>
            <a:ext cx="8150713" cy="4460789"/>
          </a:xfrm>
          <a:prstGeom prst="rect">
            <a:avLst/>
          </a:prstGeom>
        </p:spPr>
      </p:pic>
    </p:spTree>
    <p:extLst>
      <p:ext uri="{BB962C8B-B14F-4D97-AF65-F5344CB8AC3E}">
        <p14:creationId xmlns:p14="http://schemas.microsoft.com/office/powerpoint/2010/main" val="19347070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B06A4-4EA6-FFC8-7644-4BF9DB97B9FA}"/>
              </a:ext>
            </a:extLst>
          </p:cNvPr>
          <p:cNvSpPr>
            <a:spLocks noGrp="1"/>
          </p:cNvSpPr>
          <p:nvPr>
            <p:ph type="title"/>
          </p:nvPr>
        </p:nvSpPr>
        <p:spPr/>
        <p:txBody>
          <a:bodyPr/>
          <a:lstStyle/>
          <a:p>
            <a:r>
              <a:rPr lang="es-CL" dirty="0"/>
              <a:t>Historia de la IA</a:t>
            </a:r>
          </a:p>
        </p:txBody>
      </p:sp>
      <p:pic>
        <p:nvPicPr>
          <p:cNvPr id="4" name="Imagen 3">
            <a:extLst>
              <a:ext uri="{FF2B5EF4-FFF2-40B4-BE49-F238E27FC236}">
                <a16:creationId xmlns:a16="http://schemas.microsoft.com/office/drawing/2014/main" id="{56ECFC56-B341-C4FB-6EB5-57C0531C904C}"/>
              </a:ext>
            </a:extLst>
          </p:cNvPr>
          <p:cNvPicPr>
            <a:picLocks noChangeAspect="1"/>
          </p:cNvPicPr>
          <p:nvPr/>
        </p:nvPicPr>
        <p:blipFill rotWithShape="1">
          <a:blip r:embed="rId2"/>
          <a:srcRect t="62806"/>
          <a:stretch/>
        </p:blipFill>
        <p:spPr>
          <a:xfrm>
            <a:off x="2020643" y="1421027"/>
            <a:ext cx="8150713" cy="4360042"/>
          </a:xfrm>
          <a:prstGeom prst="rect">
            <a:avLst/>
          </a:prstGeom>
        </p:spPr>
      </p:pic>
    </p:spTree>
    <p:extLst>
      <p:ext uri="{BB962C8B-B14F-4D97-AF65-F5344CB8AC3E}">
        <p14:creationId xmlns:p14="http://schemas.microsoft.com/office/powerpoint/2010/main" val="242090266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D4821-7B1B-7511-D102-0F8E32634B6C}"/>
              </a:ext>
            </a:extLst>
          </p:cNvPr>
          <p:cNvSpPr>
            <a:spLocks noGrp="1"/>
          </p:cNvSpPr>
          <p:nvPr>
            <p:ph type="title"/>
          </p:nvPr>
        </p:nvSpPr>
        <p:spPr/>
        <p:txBody>
          <a:bodyPr/>
          <a:lstStyle/>
          <a:p>
            <a:r>
              <a:rPr lang="es-CL" dirty="0"/>
              <a:t>Modelos LLM</a:t>
            </a:r>
          </a:p>
        </p:txBody>
      </p:sp>
      <p:sp>
        <p:nvSpPr>
          <p:cNvPr id="3" name="Elipse 2">
            <a:extLst>
              <a:ext uri="{FF2B5EF4-FFF2-40B4-BE49-F238E27FC236}">
                <a16:creationId xmlns:a16="http://schemas.microsoft.com/office/drawing/2014/main" id="{AC5FCC44-4EA6-1592-EF1B-A93CB7D6DB02}"/>
              </a:ext>
            </a:extLst>
          </p:cNvPr>
          <p:cNvSpPr/>
          <p:nvPr/>
        </p:nvSpPr>
        <p:spPr>
          <a:xfrm>
            <a:off x="4473146" y="365125"/>
            <a:ext cx="7426411" cy="571439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s-CL" sz="4400" dirty="0">
                <a:solidFill>
                  <a:schemeClr val="tx1"/>
                </a:solidFill>
              </a:rPr>
              <a:t>IA</a:t>
            </a:r>
          </a:p>
        </p:txBody>
      </p:sp>
      <p:sp>
        <p:nvSpPr>
          <p:cNvPr id="4" name="Elipse 3">
            <a:extLst>
              <a:ext uri="{FF2B5EF4-FFF2-40B4-BE49-F238E27FC236}">
                <a16:creationId xmlns:a16="http://schemas.microsoft.com/office/drawing/2014/main" id="{69F6D6D8-ADBB-C46A-8B20-6059453076D6}"/>
              </a:ext>
            </a:extLst>
          </p:cNvPr>
          <p:cNvSpPr/>
          <p:nvPr/>
        </p:nvSpPr>
        <p:spPr>
          <a:xfrm>
            <a:off x="5454674" y="2384853"/>
            <a:ext cx="3639900" cy="3200401"/>
          </a:xfrm>
          <a:prstGeom prst="ellipse">
            <a:avLst/>
          </a:prstGeom>
          <a:solidFill>
            <a:schemeClr val="accent4">
              <a:alpha val="5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L" sz="3200" dirty="0">
                <a:solidFill>
                  <a:schemeClr val="tx1"/>
                </a:solidFill>
              </a:rPr>
              <a:t>ML</a:t>
            </a:r>
          </a:p>
        </p:txBody>
      </p:sp>
      <p:sp>
        <p:nvSpPr>
          <p:cNvPr id="5" name="Elipse 4">
            <a:extLst>
              <a:ext uri="{FF2B5EF4-FFF2-40B4-BE49-F238E27FC236}">
                <a16:creationId xmlns:a16="http://schemas.microsoft.com/office/drawing/2014/main" id="{5C000DEB-0122-E5B6-E37D-C3103C18CC31}"/>
              </a:ext>
            </a:extLst>
          </p:cNvPr>
          <p:cNvSpPr/>
          <p:nvPr/>
        </p:nvSpPr>
        <p:spPr>
          <a:xfrm>
            <a:off x="6857679" y="2952282"/>
            <a:ext cx="2181801" cy="2065541"/>
          </a:xfrm>
          <a:prstGeom prst="ellipse">
            <a:avLst/>
          </a:prstGeom>
          <a:solidFill>
            <a:schemeClr val="accent4">
              <a:alpha val="5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L" sz="3200" dirty="0">
                <a:solidFill>
                  <a:schemeClr val="tx1"/>
                </a:solidFill>
              </a:rPr>
              <a:t>DL</a:t>
            </a:r>
          </a:p>
        </p:txBody>
      </p:sp>
      <p:sp>
        <p:nvSpPr>
          <p:cNvPr id="6" name="Elipse 5">
            <a:extLst>
              <a:ext uri="{FF2B5EF4-FFF2-40B4-BE49-F238E27FC236}">
                <a16:creationId xmlns:a16="http://schemas.microsoft.com/office/drawing/2014/main" id="{69CF6012-7F55-3C7D-9E79-3B565DB12320}"/>
              </a:ext>
            </a:extLst>
          </p:cNvPr>
          <p:cNvSpPr/>
          <p:nvPr/>
        </p:nvSpPr>
        <p:spPr>
          <a:xfrm>
            <a:off x="7526286" y="856306"/>
            <a:ext cx="3639900" cy="3200401"/>
          </a:xfrm>
          <a:prstGeom prst="ellipse">
            <a:avLst/>
          </a:prstGeom>
          <a:solidFill>
            <a:schemeClr val="accent1">
              <a:lumMod val="60000"/>
              <a:lumOff val="40000"/>
              <a:alpha val="5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L" sz="3200" dirty="0">
                <a:solidFill>
                  <a:schemeClr val="tx1"/>
                </a:solidFill>
              </a:rPr>
              <a:t>          NLP</a:t>
            </a:r>
          </a:p>
        </p:txBody>
      </p:sp>
      <p:sp>
        <p:nvSpPr>
          <p:cNvPr id="7" name="Elipse 6">
            <a:extLst>
              <a:ext uri="{FF2B5EF4-FFF2-40B4-BE49-F238E27FC236}">
                <a16:creationId xmlns:a16="http://schemas.microsoft.com/office/drawing/2014/main" id="{DE9D0371-A47C-EB79-A80A-4F4EB937DC53}"/>
              </a:ext>
            </a:extLst>
          </p:cNvPr>
          <p:cNvSpPr/>
          <p:nvPr/>
        </p:nvSpPr>
        <p:spPr>
          <a:xfrm>
            <a:off x="9346236" y="4319666"/>
            <a:ext cx="1448944" cy="1145488"/>
          </a:xfrm>
          <a:prstGeom prst="ellipse">
            <a:avLst/>
          </a:prstGeom>
          <a:solidFill>
            <a:schemeClr val="accent6">
              <a:alpha val="50000"/>
            </a:schemeClr>
          </a:solid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L" sz="3200" dirty="0">
                <a:solidFill>
                  <a:schemeClr val="tx1"/>
                </a:solidFill>
              </a:rPr>
              <a:t>LLM</a:t>
            </a:r>
          </a:p>
        </p:txBody>
      </p:sp>
      <p:sp>
        <p:nvSpPr>
          <p:cNvPr id="8" name="Elipse 7">
            <a:extLst>
              <a:ext uri="{FF2B5EF4-FFF2-40B4-BE49-F238E27FC236}">
                <a16:creationId xmlns:a16="http://schemas.microsoft.com/office/drawing/2014/main" id="{7DF4B7F4-CFB6-EE04-D010-49979DE70003}"/>
              </a:ext>
            </a:extLst>
          </p:cNvPr>
          <p:cNvSpPr/>
          <p:nvPr/>
        </p:nvSpPr>
        <p:spPr>
          <a:xfrm rot="1857248">
            <a:off x="7552874" y="3137774"/>
            <a:ext cx="1666973" cy="611365"/>
          </a:xfrm>
          <a:prstGeom prst="ellipse">
            <a:avLst/>
          </a:prstGeom>
          <a:solidFill>
            <a:schemeClr val="accent6">
              <a:alpha val="50000"/>
            </a:schemeClr>
          </a:solid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CL" sz="3200" dirty="0">
              <a:solidFill>
                <a:schemeClr val="tx1"/>
              </a:solidFill>
            </a:endParaRPr>
          </a:p>
        </p:txBody>
      </p:sp>
    </p:spTree>
    <p:extLst>
      <p:ext uri="{BB962C8B-B14F-4D97-AF65-F5344CB8AC3E}">
        <p14:creationId xmlns:p14="http://schemas.microsoft.com/office/powerpoint/2010/main" val="1616433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D4821-7B1B-7511-D102-0F8E32634B6C}"/>
              </a:ext>
            </a:extLst>
          </p:cNvPr>
          <p:cNvSpPr>
            <a:spLocks noGrp="1"/>
          </p:cNvSpPr>
          <p:nvPr>
            <p:ph type="title"/>
          </p:nvPr>
        </p:nvSpPr>
        <p:spPr/>
        <p:txBody>
          <a:bodyPr/>
          <a:lstStyle/>
          <a:p>
            <a:r>
              <a:rPr lang="es-CL" dirty="0"/>
              <a:t>Modelos LLM</a:t>
            </a:r>
          </a:p>
        </p:txBody>
      </p:sp>
      <p:pic>
        <p:nvPicPr>
          <p:cNvPr id="10" name="Imagen 9" descr="Captura de pantalla de un celular&#10;&#10;Descripción generada automáticamente">
            <a:extLst>
              <a:ext uri="{FF2B5EF4-FFF2-40B4-BE49-F238E27FC236}">
                <a16:creationId xmlns:a16="http://schemas.microsoft.com/office/drawing/2014/main" id="{7C0F6A5A-76E3-1482-9478-6ABEB1B13AF5}"/>
              </a:ext>
            </a:extLst>
          </p:cNvPr>
          <p:cNvPicPr>
            <a:picLocks noChangeAspect="1"/>
          </p:cNvPicPr>
          <p:nvPr/>
        </p:nvPicPr>
        <p:blipFill>
          <a:blip r:embed="rId2"/>
          <a:stretch>
            <a:fillRect/>
          </a:stretch>
        </p:blipFill>
        <p:spPr>
          <a:xfrm>
            <a:off x="1742301" y="1300677"/>
            <a:ext cx="9477633" cy="4679581"/>
          </a:xfrm>
          <a:prstGeom prst="rect">
            <a:avLst/>
          </a:prstGeom>
        </p:spPr>
      </p:pic>
    </p:spTree>
    <p:extLst>
      <p:ext uri="{BB962C8B-B14F-4D97-AF65-F5344CB8AC3E}">
        <p14:creationId xmlns:p14="http://schemas.microsoft.com/office/powerpoint/2010/main" val="148265038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D4821-7B1B-7511-D102-0F8E32634B6C}"/>
              </a:ext>
            </a:extLst>
          </p:cNvPr>
          <p:cNvSpPr>
            <a:spLocks noGrp="1"/>
          </p:cNvSpPr>
          <p:nvPr>
            <p:ph type="title"/>
          </p:nvPr>
        </p:nvSpPr>
        <p:spPr/>
        <p:txBody>
          <a:bodyPr/>
          <a:lstStyle/>
          <a:p>
            <a:r>
              <a:rPr lang="es-CL" dirty="0"/>
              <a:t>RECOMENDACIÓN UNESCO</a:t>
            </a:r>
          </a:p>
        </p:txBody>
      </p:sp>
      <p:sp>
        <p:nvSpPr>
          <p:cNvPr id="9" name="Diagrama de flujo: proceso alternativo 8">
            <a:extLst>
              <a:ext uri="{FF2B5EF4-FFF2-40B4-BE49-F238E27FC236}">
                <a16:creationId xmlns:a16="http://schemas.microsoft.com/office/drawing/2014/main" id="{6D24200D-3808-5032-70E3-18FDF85195F0}"/>
              </a:ext>
            </a:extLst>
          </p:cNvPr>
          <p:cNvSpPr/>
          <p:nvPr/>
        </p:nvSpPr>
        <p:spPr>
          <a:xfrm>
            <a:off x="584523" y="1742365"/>
            <a:ext cx="1569308" cy="56841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INICIO</a:t>
            </a:r>
          </a:p>
        </p:txBody>
      </p:sp>
      <p:sp>
        <p:nvSpPr>
          <p:cNvPr id="11" name="Diagrama de flujo: decisión 10">
            <a:extLst>
              <a:ext uri="{FF2B5EF4-FFF2-40B4-BE49-F238E27FC236}">
                <a16:creationId xmlns:a16="http://schemas.microsoft.com/office/drawing/2014/main" id="{5391C448-98E9-D24D-3C62-D5603263B294}"/>
              </a:ext>
            </a:extLst>
          </p:cNvPr>
          <p:cNvSpPr/>
          <p:nvPr/>
        </p:nvSpPr>
        <p:spPr>
          <a:xfrm>
            <a:off x="2817703" y="1297521"/>
            <a:ext cx="2796504" cy="145809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¿importa que el resultado sea verdadero?</a:t>
            </a:r>
          </a:p>
        </p:txBody>
      </p:sp>
      <p:sp>
        <p:nvSpPr>
          <p:cNvPr id="12" name="Diagrama de flujo: decisión 11">
            <a:extLst>
              <a:ext uri="{FF2B5EF4-FFF2-40B4-BE49-F238E27FC236}">
                <a16:creationId xmlns:a16="http://schemas.microsoft.com/office/drawing/2014/main" id="{3CC2705D-6C48-71E1-5E00-6ED7E421E5A5}"/>
              </a:ext>
            </a:extLst>
          </p:cNvPr>
          <p:cNvSpPr/>
          <p:nvPr/>
        </p:nvSpPr>
        <p:spPr>
          <a:xfrm>
            <a:off x="2817703" y="3154603"/>
            <a:ext cx="2796504" cy="145809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¿Puede verificar la precisión del resultado?</a:t>
            </a:r>
          </a:p>
        </p:txBody>
      </p:sp>
      <p:sp>
        <p:nvSpPr>
          <p:cNvPr id="13" name="Diagrama de flujo: decisión 12">
            <a:extLst>
              <a:ext uri="{FF2B5EF4-FFF2-40B4-BE49-F238E27FC236}">
                <a16:creationId xmlns:a16="http://schemas.microsoft.com/office/drawing/2014/main" id="{2A36F22D-D63C-426A-CD59-1AF12BF6B9C1}"/>
              </a:ext>
            </a:extLst>
          </p:cNvPr>
          <p:cNvSpPr/>
          <p:nvPr/>
        </p:nvSpPr>
        <p:spPr>
          <a:xfrm>
            <a:off x="6080221" y="4380267"/>
            <a:ext cx="3294076" cy="161817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¿Asumirá la responsabilidad legal y moral del resultado impreciso?</a:t>
            </a:r>
          </a:p>
        </p:txBody>
      </p:sp>
      <p:sp>
        <p:nvSpPr>
          <p:cNvPr id="14" name="Diagrama de flujo: proceso alternativo 13">
            <a:extLst>
              <a:ext uri="{FF2B5EF4-FFF2-40B4-BE49-F238E27FC236}">
                <a16:creationId xmlns:a16="http://schemas.microsoft.com/office/drawing/2014/main" id="{9EDCA2C7-3D50-B3AC-29B0-7EEFFE5D4E1D}"/>
              </a:ext>
            </a:extLst>
          </p:cNvPr>
          <p:cNvSpPr/>
          <p:nvPr/>
        </p:nvSpPr>
        <p:spPr>
          <a:xfrm>
            <a:off x="10058038" y="1068985"/>
            <a:ext cx="1569308" cy="568410"/>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Es seguro</a:t>
            </a:r>
          </a:p>
        </p:txBody>
      </p:sp>
      <p:sp>
        <p:nvSpPr>
          <p:cNvPr id="15" name="Diagrama de flujo: proceso alternativo 14">
            <a:extLst>
              <a:ext uri="{FF2B5EF4-FFF2-40B4-BE49-F238E27FC236}">
                <a16:creationId xmlns:a16="http://schemas.microsoft.com/office/drawing/2014/main" id="{F7ED7461-836F-870E-98CC-340AF207A015}"/>
              </a:ext>
            </a:extLst>
          </p:cNvPr>
          <p:cNvSpPr/>
          <p:nvPr/>
        </p:nvSpPr>
        <p:spPr>
          <a:xfrm>
            <a:off x="8589643" y="2777111"/>
            <a:ext cx="1569308" cy="568410"/>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No Es Seguro</a:t>
            </a:r>
          </a:p>
        </p:txBody>
      </p:sp>
      <p:cxnSp>
        <p:nvCxnSpPr>
          <p:cNvPr id="17" name="Conector recto de flecha 16">
            <a:extLst>
              <a:ext uri="{FF2B5EF4-FFF2-40B4-BE49-F238E27FC236}">
                <a16:creationId xmlns:a16="http://schemas.microsoft.com/office/drawing/2014/main" id="{9A4D5B93-610A-478C-324C-BFFAB7E37A7E}"/>
              </a:ext>
            </a:extLst>
          </p:cNvPr>
          <p:cNvCxnSpPr>
            <a:stCxn id="9" idx="3"/>
            <a:endCxn id="11" idx="1"/>
          </p:cNvCxnSpPr>
          <p:nvPr/>
        </p:nvCxnSpPr>
        <p:spPr>
          <a:xfrm>
            <a:off x="2153831" y="2026570"/>
            <a:ext cx="663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D500E524-BAE2-45CC-CADC-7C9C72ADD017}"/>
              </a:ext>
            </a:extLst>
          </p:cNvPr>
          <p:cNvCxnSpPr>
            <a:cxnSpLocks/>
            <a:stCxn id="11" idx="2"/>
            <a:endCxn id="12" idx="0"/>
          </p:cNvCxnSpPr>
          <p:nvPr/>
        </p:nvCxnSpPr>
        <p:spPr>
          <a:xfrm>
            <a:off x="4215955" y="2755618"/>
            <a:ext cx="0" cy="39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r 19">
            <a:extLst>
              <a:ext uri="{FF2B5EF4-FFF2-40B4-BE49-F238E27FC236}">
                <a16:creationId xmlns:a16="http://schemas.microsoft.com/office/drawing/2014/main" id="{DCF07A82-DA98-A813-DD85-B1A0FFA23622}"/>
              </a:ext>
            </a:extLst>
          </p:cNvPr>
          <p:cNvCxnSpPr>
            <a:cxnSpLocks/>
            <a:stCxn id="12" idx="2"/>
            <a:endCxn id="13" idx="1"/>
          </p:cNvCxnSpPr>
          <p:nvPr/>
        </p:nvCxnSpPr>
        <p:spPr>
          <a:xfrm rot="16200000" flipH="1">
            <a:off x="4859762" y="3968893"/>
            <a:ext cx="576652" cy="18642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84026CF3-A47D-5A6C-F1AC-5DE53A968C51}"/>
              </a:ext>
            </a:extLst>
          </p:cNvPr>
          <p:cNvCxnSpPr>
            <a:cxnSpLocks/>
            <a:stCxn id="11" idx="3"/>
            <a:endCxn id="14" idx="1"/>
          </p:cNvCxnSpPr>
          <p:nvPr/>
        </p:nvCxnSpPr>
        <p:spPr>
          <a:xfrm flipV="1">
            <a:off x="5614207" y="1353190"/>
            <a:ext cx="4443831" cy="673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5DC95908-1311-A5E2-F140-DCE88CBFF5B7}"/>
              </a:ext>
            </a:extLst>
          </p:cNvPr>
          <p:cNvCxnSpPr>
            <a:cxnSpLocks/>
            <a:stCxn id="12" idx="3"/>
            <a:endCxn id="15" idx="1"/>
          </p:cNvCxnSpPr>
          <p:nvPr/>
        </p:nvCxnSpPr>
        <p:spPr>
          <a:xfrm flipV="1">
            <a:off x="5614207" y="3061316"/>
            <a:ext cx="2975436" cy="8223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angular 43">
            <a:extLst>
              <a:ext uri="{FF2B5EF4-FFF2-40B4-BE49-F238E27FC236}">
                <a16:creationId xmlns:a16="http://schemas.microsoft.com/office/drawing/2014/main" id="{192E3C0D-AC8F-FE6D-89BC-9281F09DE1F6}"/>
              </a:ext>
            </a:extLst>
          </p:cNvPr>
          <p:cNvCxnSpPr>
            <a:cxnSpLocks/>
            <a:stCxn id="13" idx="0"/>
            <a:endCxn id="15" idx="2"/>
          </p:cNvCxnSpPr>
          <p:nvPr/>
        </p:nvCxnSpPr>
        <p:spPr>
          <a:xfrm rot="5400000" flipH="1" flipV="1">
            <a:off x="8033405" y="3039375"/>
            <a:ext cx="1034746" cy="16470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r 46">
            <a:extLst>
              <a:ext uri="{FF2B5EF4-FFF2-40B4-BE49-F238E27FC236}">
                <a16:creationId xmlns:a16="http://schemas.microsoft.com/office/drawing/2014/main" id="{86388CAF-A968-87FA-F889-6BBEF20917B8}"/>
              </a:ext>
            </a:extLst>
          </p:cNvPr>
          <p:cNvCxnSpPr>
            <a:cxnSpLocks/>
            <a:stCxn id="13" idx="3"/>
            <a:endCxn id="14" idx="2"/>
          </p:cNvCxnSpPr>
          <p:nvPr/>
        </p:nvCxnSpPr>
        <p:spPr>
          <a:xfrm flipV="1">
            <a:off x="9374297" y="1637395"/>
            <a:ext cx="1468395" cy="35519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4602C9C7-1D0C-BAE9-AAA3-2A2D3D130329}"/>
              </a:ext>
            </a:extLst>
          </p:cNvPr>
          <p:cNvSpPr txBox="1"/>
          <p:nvPr/>
        </p:nvSpPr>
        <p:spPr>
          <a:xfrm>
            <a:off x="7346011" y="1654821"/>
            <a:ext cx="453970" cy="307777"/>
          </a:xfrm>
          <a:prstGeom prst="rect">
            <a:avLst/>
          </a:prstGeom>
          <a:noFill/>
        </p:spPr>
        <p:txBody>
          <a:bodyPr wrap="none" rtlCol="0">
            <a:spAutoFit/>
          </a:bodyPr>
          <a:lstStyle/>
          <a:p>
            <a:r>
              <a:rPr lang="es-CL" dirty="0"/>
              <a:t>NO</a:t>
            </a:r>
          </a:p>
        </p:txBody>
      </p:sp>
      <p:sp>
        <p:nvSpPr>
          <p:cNvPr id="51" name="CuadroTexto 50">
            <a:extLst>
              <a:ext uri="{FF2B5EF4-FFF2-40B4-BE49-F238E27FC236}">
                <a16:creationId xmlns:a16="http://schemas.microsoft.com/office/drawing/2014/main" id="{0605E5F5-9952-1EAA-8981-A72076CA343F}"/>
              </a:ext>
            </a:extLst>
          </p:cNvPr>
          <p:cNvSpPr txBox="1"/>
          <p:nvPr/>
        </p:nvSpPr>
        <p:spPr>
          <a:xfrm>
            <a:off x="6396329" y="3555117"/>
            <a:ext cx="453970" cy="307777"/>
          </a:xfrm>
          <a:prstGeom prst="rect">
            <a:avLst/>
          </a:prstGeom>
          <a:noFill/>
        </p:spPr>
        <p:txBody>
          <a:bodyPr wrap="none" rtlCol="0">
            <a:spAutoFit/>
          </a:bodyPr>
          <a:lstStyle/>
          <a:p>
            <a:r>
              <a:rPr lang="es-CL" dirty="0"/>
              <a:t>NO</a:t>
            </a:r>
          </a:p>
        </p:txBody>
      </p:sp>
      <p:sp>
        <p:nvSpPr>
          <p:cNvPr id="52" name="CuadroTexto 51">
            <a:extLst>
              <a:ext uri="{FF2B5EF4-FFF2-40B4-BE49-F238E27FC236}">
                <a16:creationId xmlns:a16="http://schemas.microsoft.com/office/drawing/2014/main" id="{3AE3E343-8EBE-871F-7C9F-BF09C2BF74C6}"/>
              </a:ext>
            </a:extLst>
          </p:cNvPr>
          <p:cNvSpPr txBox="1"/>
          <p:nvPr/>
        </p:nvSpPr>
        <p:spPr>
          <a:xfrm>
            <a:off x="8550778" y="3842136"/>
            <a:ext cx="453970" cy="307777"/>
          </a:xfrm>
          <a:prstGeom prst="rect">
            <a:avLst/>
          </a:prstGeom>
          <a:noFill/>
        </p:spPr>
        <p:txBody>
          <a:bodyPr wrap="none" rtlCol="0">
            <a:spAutoFit/>
          </a:bodyPr>
          <a:lstStyle/>
          <a:p>
            <a:r>
              <a:rPr lang="es-CL" dirty="0"/>
              <a:t>NO</a:t>
            </a:r>
          </a:p>
        </p:txBody>
      </p:sp>
      <p:sp>
        <p:nvSpPr>
          <p:cNvPr id="53" name="CuadroTexto 52">
            <a:extLst>
              <a:ext uri="{FF2B5EF4-FFF2-40B4-BE49-F238E27FC236}">
                <a16:creationId xmlns:a16="http://schemas.microsoft.com/office/drawing/2014/main" id="{66BEE834-A341-E1D5-A9AC-632B9C7BA2CC}"/>
              </a:ext>
            </a:extLst>
          </p:cNvPr>
          <p:cNvSpPr txBox="1"/>
          <p:nvPr/>
        </p:nvSpPr>
        <p:spPr>
          <a:xfrm>
            <a:off x="3718865" y="2801222"/>
            <a:ext cx="354584" cy="307777"/>
          </a:xfrm>
          <a:prstGeom prst="rect">
            <a:avLst/>
          </a:prstGeom>
          <a:noFill/>
        </p:spPr>
        <p:txBody>
          <a:bodyPr wrap="none" rtlCol="0">
            <a:spAutoFit/>
          </a:bodyPr>
          <a:lstStyle/>
          <a:p>
            <a:r>
              <a:rPr lang="es-CL" dirty="0"/>
              <a:t>SI</a:t>
            </a:r>
          </a:p>
        </p:txBody>
      </p:sp>
      <p:sp>
        <p:nvSpPr>
          <p:cNvPr id="54" name="CuadroTexto 53">
            <a:extLst>
              <a:ext uri="{FF2B5EF4-FFF2-40B4-BE49-F238E27FC236}">
                <a16:creationId xmlns:a16="http://schemas.microsoft.com/office/drawing/2014/main" id="{15A71D43-1CFB-8BDB-4E56-EFA75D10C663}"/>
              </a:ext>
            </a:extLst>
          </p:cNvPr>
          <p:cNvSpPr txBox="1"/>
          <p:nvPr/>
        </p:nvSpPr>
        <p:spPr>
          <a:xfrm>
            <a:off x="3877183" y="4881575"/>
            <a:ext cx="354584" cy="307777"/>
          </a:xfrm>
          <a:prstGeom prst="rect">
            <a:avLst/>
          </a:prstGeom>
          <a:noFill/>
        </p:spPr>
        <p:txBody>
          <a:bodyPr wrap="none" rtlCol="0">
            <a:spAutoFit/>
          </a:bodyPr>
          <a:lstStyle/>
          <a:p>
            <a:r>
              <a:rPr lang="es-CL" dirty="0"/>
              <a:t>SI</a:t>
            </a:r>
          </a:p>
        </p:txBody>
      </p:sp>
      <p:sp>
        <p:nvSpPr>
          <p:cNvPr id="55" name="CuadroTexto 54">
            <a:extLst>
              <a:ext uri="{FF2B5EF4-FFF2-40B4-BE49-F238E27FC236}">
                <a16:creationId xmlns:a16="http://schemas.microsoft.com/office/drawing/2014/main" id="{6563ADC5-B718-8841-7531-6E0E5D954F44}"/>
              </a:ext>
            </a:extLst>
          </p:cNvPr>
          <p:cNvSpPr txBox="1"/>
          <p:nvPr/>
        </p:nvSpPr>
        <p:spPr>
          <a:xfrm>
            <a:off x="10376837" y="4876367"/>
            <a:ext cx="354584" cy="307777"/>
          </a:xfrm>
          <a:prstGeom prst="rect">
            <a:avLst/>
          </a:prstGeom>
          <a:noFill/>
        </p:spPr>
        <p:txBody>
          <a:bodyPr wrap="none" rtlCol="0">
            <a:spAutoFit/>
          </a:bodyPr>
          <a:lstStyle/>
          <a:p>
            <a:r>
              <a:rPr lang="es-CL" dirty="0"/>
              <a:t>SI</a:t>
            </a:r>
          </a:p>
        </p:txBody>
      </p:sp>
    </p:spTree>
    <p:extLst>
      <p:ext uri="{BB962C8B-B14F-4D97-AF65-F5344CB8AC3E}">
        <p14:creationId xmlns:p14="http://schemas.microsoft.com/office/powerpoint/2010/main" val="411260634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D4821-7B1B-7511-D102-0F8E32634B6C}"/>
              </a:ext>
            </a:extLst>
          </p:cNvPr>
          <p:cNvSpPr>
            <a:spLocks noGrp="1"/>
          </p:cNvSpPr>
          <p:nvPr>
            <p:ph type="title"/>
          </p:nvPr>
        </p:nvSpPr>
        <p:spPr/>
        <p:txBody>
          <a:bodyPr/>
          <a:lstStyle/>
          <a:p>
            <a:r>
              <a:rPr lang="es-CL" dirty="0"/>
              <a:t>ALUCINACIONES</a:t>
            </a:r>
          </a:p>
        </p:txBody>
      </p:sp>
      <p:pic>
        <p:nvPicPr>
          <p:cNvPr id="9218" name="Picture 2">
            <a:extLst>
              <a:ext uri="{FF2B5EF4-FFF2-40B4-BE49-F238E27FC236}">
                <a16:creationId xmlns:a16="http://schemas.microsoft.com/office/drawing/2014/main" id="{E7033060-6424-829F-A671-F48884747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93" y="2091446"/>
            <a:ext cx="10476261" cy="267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062320"/>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D4821-7B1B-7511-D102-0F8E32634B6C}"/>
              </a:ext>
            </a:extLst>
          </p:cNvPr>
          <p:cNvSpPr>
            <a:spLocks noGrp="1"/>
          </p:cNvSpPr>
          <p:nvPr>
            <p:ph type="title"/>
          </p:nvPr>
        </p:nvSpPr>
        <p:spPr/>
        <p:txBody>
          <a:bodyPr/>
          <a:lstStyle/>
          <a:p>
            <a:r>
              <a:rPr lang="es-CL" dirty="0"/>
              <a:t>PROMPTING</a:t>
            </a:r>
          </a:p>
        </p:txBody>
      </p:sp>
      <p:pic>
        <p:nvPicPr>
          <p:cNvPr id="11266" name="Picture 2">
            <a:extLst>
              <a:ext uri="{FF2B5EF4-FFF2-40B4-BE49-F238E27FC236}">
                <a16:creationId xmlns:a16="http://schemas.microsoft.com/office/drawing/2014/main" id="{F59047E6-D3C1-06E6-54D9-B06D08ADB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244" y="1492980"/>
            <a:ext cx="9167330" cy="411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37509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D4821-7B1B-7511-D102-0F8E32634B6C}"/>
              </a:ext>
            </a:extLst>
          </p:cNvPr>
          <p:cNvSpPr>
            <a:spLocks noGrp="1"/>
          </p:cNvSpPr>
          <p:nvPr>
            <p:ph type="title"/>
          </p:nvPr>
        </p:nvSpPr>
        <p:spPr/>
        <p:txBody>
          <a:bodyPr/>
          <a:lstStyle/>
          <a:p>
            <a:r>
              <a:rPr lang="es-CL" dirty="0" err="1"/>
              <a:t>Limitancias</a:t>
            </a:r>
            <a:r>
              <a:rPr lang="es-CL" dirty="0"/>
              <a:t> de Datos</a:t>
            </a:r>
          </a:p>
        </p:txBody>
      </p:sp>
    </p:spTree>
    <p:extLst>
      <p:ext uri="{BB962C8B-B14F-4D97-AF65-F5344CB8AC3E}">
        <p14:creationId xmlns:p14="http://schemas.microsoft.com/office/powerpoint/2010/main" val="33498963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5366" y="268380"/>
            <a:ext cx="11341268" cy="680196"/>
          </a:xfrm>
        </p:spPr>
        <p:txBody>
          <a:bodyPr>
            <a:normAutofit fontScale="90000"/>
          </a:bodyPr>
          <a:lstStyle/>
          <a:p>
            <a:r>
              <a:t>Modelo de responsabilidad compartida</a:t>
            </a:r>
          </a:p>
        </p:txBody>
      </p:sp>
      <p:pic>
        <p:nvPicPr>
          <p:cNvPr id="2" name="Graphic 6">
            <a:extLst>
              <a:ext uri="{FF2B5EF4-FFF2-40B4-BE49-F238E27FC236}">
                <a16:creationId xmlns:a16="http://schemas.microsoft.com/office/drawing/2014/main" id="{8388574B-B548-7AA2-DB85-F9AE6ABD98C1}"/>
              </a:ext>
            </a:extLst>
          </p:cNvPr>
          <p:cNvPicPr>
            <a:picLocks noChangeAspect="1"/>
          </p:cNvPicPr>
          <p:nvPr/>
        </p:nvPicPr>
        <p:blipFill>
          <a:blip r:embed="rId3"/>
          <a:srcRect/>
          <a:stretch/>
        </p:blipFill>
        <p:spPr>
          <a:xfrm>
            <a:off x="2229608" y="1035934"/>
            <a:ext cx="8112087" cy="4786131"/>
          </a:xfrm>
          <a:prstGeom prst="rect">
            <a:avLst/>
          </a:prstGeom>
        </p:spPr>
      </p:pic>
    </p:spTree>
    <p:extLst>
      <p:ext uri="{BB962C8B-B14F-4D97-AF65-F5344CB8AC3E}">
        <p14:creationId xmlns:p14="http://schemas.microsoft.com/office/powerpoint/2010/main" val="38208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4" y="2526646"/>
            <a:ext cx="9189910" cy="1784048"/>
          </a:xfrm>
        </p:spPr>
        <p:txBody>
          <a:bodyPr wrap="square" anchor="ctr">
            <a:normAutofit/>
          </a:bodyPr>
          <a:lstStyle/>
          <a:p>
            <a:pPr>
              <a:defRPr>
                <a:cs typeface="Segoe UI"/>
              </a:defRPr>
            </a:pPr>
            <a:r>
              <a:t>Beneficios de la nube</a:t>
            </a:r>
          </a:p>
        </p:txBody>
      </p:sp>
      <p:pic>
        <p:nvPicPr>
          <p:cNvPr id="3" name="Graphic 2">
            <a:extLst>
              <a:ext uri="{FF2B5EF4-FFF2-40B4-BE49-F238E27FC236}">
                <a16:creationId xmlns:a16="http://schemas.microsoft.com/office/drawing/2014/main" id="{1B300504-8BEE-4A63-A55C-0F9B8DCCA28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1471" y="2729948"/>
            <a:ext cx="1398104" cy="1398104"/>
          </a:xfrm>
          <a:prstGeom prst="rect">
            <a:avLst/>
          </a:prstGeom>
        </p:spPr>
      </p:pic>
    </p:spTree>
    <p:extLst>
      <p:ext uri="{BB962C8B-B14F-4D97-AF65-F5344CB8AC3E}">
        <p14:creationId xmlns:p14="http://schemas.microsoft.com/office/powerpoint/2010/main" val="3339203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FFDB-4B49-400E-8051-5ADF2E1D9AC9}"/>
              </a:ext>
            </a:extLst>
          </p:cNvPr>
          <p:cNvSpPr>
            <a:spLocks noGrp="1"/>
          </p:cNvSpPr>
          <p:nvPr>
            <p:ph type="title"/>
          </p:nvPr>
        </p:nvSpPr>
        <p:spPr/>
        <p:txBody>
          <a:bodyPr/>
          <a:lstStyle/>
          <a:p>
            <a:pPr>
              <a:defRPr>
                <a:cs typeface="Segoe UI"/>
              </a:defRPr>
            </a:pPr>
            <a:r>
              <a:t>Beneficios de la nube: dominio objetivo</a:t>
            </a:r>
          </a:p>
        </p:txBody>
      </p:sp>
      <p:sp>
        <p:nvSpPr>
          <p:cNvPr id="3" name="Text Placeholder 2">
            <a:extLst>
              <a:ext uri="{FF2B5EF4-FFF2-40B4-BE49-F238E27FC236}">
                <a16:creationId xmlns:a16="http://schemas.microsoft.com/office/drawing/2014/main" id="{C8E738D9-FBD4-4D55-8B7E-615088B02517}"/>
              </a:ext>
            </a:extLst>
          </p:cNvPr>
          <p:cNvSpPr>
            <a:spLocks noGrp="1"/>
          </p:cNvSpPr>
          <p:nvPr>
            <p:ph sz="quarter" idx="10"/>
          </p:nvPr>
        </p:nvSpPr>
        <p:spPr>
          <a:xfrm>
            <a:off x="425594" y="2597331"/>
            <a:ext cx="11340811" cy="2046714"/>
          </a:xfrm>
        </p:spPr>
        <p:txBody>
          <a:bodyPr vert="horz" wrap="square" lIns="0" tIns="91440" rIns="146304" bIns="91440" anchor="t">
            <a:spAutoFit/>
          </a:bodyPr>
          <a:lstStyle/>
          <a:p>
            <a:pPr marL="342900" indent="-342900">
              <a:buFont typeface="Arial" panose="05000000000000000000" pitchFamily="2" charset="2"/>
              <a:buChar char="•"/>
            </a:pPr>
            <a:r>
              <a:rPr dirty="0" err="1"/>
              <a:t>Describir</a:t>
            </a:r>
            <a:r>
              <a:rPr dirty="0"/>
              <a:t> las </a:t>
            </a:r>
            <a:r>
              <a:rPr dirty="0" err="1"/>
              <a:t>ventajas</a:t>
            </a:r>
            <a:r>
              <a:rPr dirty="0"/>
              <a:t> de la </a:t>
            </a:r>
            <a:r>
              <a:rPr dirty="0" err="1"/>
              <a:t>alta</a:t>
            </a:r>
            <a:r>
              <a:rPr dirty="0"/>
              <a:t> </a:t>
            </a:r>
            <a:r>
              <a:rPr dirty="0" err="1"/>
              <a:t>disponibilidad</a:t>
            </a:r>
            <a:r>
              <a:rPr dirty="0"/>
              <a:t> y </a:t>
            </a:r>
            <a:r>
              <a:rPr dirty="0" err="1"/>
              <a:t>escalabilidad</a:t>
            </a:r>
            <a:r>
              <a:rPr dirty="0"/>
              <a:t> </a:t>
            </a:r>
            <a:r>
              <a:rPr dirty="0" err="1"/>
              <a:t>en</a:t>
            </a:r>
            <a:r>
              <a:rPr dirty="0"/>
              <a:t> la </a:t>
            </a:r>
            <a:r>
              <a:rPr dirty="0" err="1"/>
              <a:t>nube</a:t>
            </a:r>
            <a:r>
              <a:rPr dirty="0"/>
              <a:t>.</a:t>
            </a:r>
          </a:p>
          <a:p>
            <a:pPr marL="342900" indent="-342900">
              <a:buFont typeface="Arial" panose="05000000000000000000" pitchFamily="2" charset="2"/>
              <a:buChar char="•"/>
            </a:pPr>
            <a:r>
              <a:rPr dirty="0" err="1"/>
              <a:t>Describir</a:t>
            </a:r>
            <a:r>
              <a:rPr dirty="0"/>
              <a:t> las </a:t>
            </a:r>
            <a:r>
              <a:rPr dirty="0" err="1"/>
              <a:t>ventajas</a:t>
            </a:r>
            <a:r>
              <a:rPr dirty="0"/>
              <a:t> de la </a:t>
            </a:r>
            <a:r>
              <a:rPr dirty="0" err="1"/>
              <a:t>confiabilidad</a:t>
            </a:r>
            <a:r>
              <a:rPr dirty="0"/>
              <a:t> y la </a:t>
            </a:r>
            <a:r>
              <a:rPr dirty="0" err="1"/>
              <a:t>previsibilidad</a:t>
            </a:r>
            <a:r>
              <a:rPr dirty="0"/>
              <a:t> </a:t>
            </a:r>
            <a:r>
              <a:rPr dirty="0" err="1"/>
              <a:t>en</a:t>
            </a:r>
            <a:r>
              <a:rPr dirty="0"/>
              <a:t> la </a:t>
            </a:r>
            <a:r>
              <a:rPr dirty="0" err="1"/>
              <a:t>nube</a:t>
            </a:r>
            <a:r>
              <a:rPr dirty="0"/>
              <a:t>.</a:t>
            </a:r>
          </a:p>
          <a:p>
            <a:pPr marL="342900" indent="-342900">
              <a:buFont typeface="Arial" panose="05000000000000000000" pitchFamily="2" charset="2"/>
              <a:buChar char="•"/>
            </a:pPr>
            <a:r>
              <a:rPr dirty="0" err="1"/>
              <a:t>Describir</a:t>
            </a:r>
            <a:r>
              <a:rPr dirty="0"/>
              <a:t> las </a:t>
            </a:r>
            <a:r>
              <a:rPr dirty="0" err="1"/>
              <a:t>ventajas</a:t>
            </a:r>
            <a:r>
              <a:rPr dirty="0"/>
              <a:t> de la </a:t>
            </a:r>
            <a:r>
              <a:rPr dirty="0" err="1"/>
              <a:t>seguridad</a:t>
            </a:r>
            <a:r>
              <a:rPr dirty="0"/>
              <a:t> y la </a:t>
            </a:r>
            <a:r>
              <a:rPr dirty="0" err="1"/>
              <a:t>gobernanza</a:t>
            </a:r>
            <a:r>
              <a:rPr dirty="0"/>
              <a:t> </a:t>
            </a:r>
            <a:r>
              <a:rPr dirty="0" err="1"/>
              <a:t>en</a:t>
            </a:r>
            <a:r>
              <a:rPr dirty="0"/>
              <a:t> la </a:t>
            </a:r>
            <a:r>
              <a:rPr dirty="0" err="1"/>
              <a:t>nube</a:t>
            </a:r>
            <a:r>
              <a:rPr dirty="0"/>
              <a:t>.</a:t>
            </a:r>
          </a:p>
          <a:p>
            <a:pPr marL="342900" indent="-342900">
              <a:buFont typeface="Arial" panose="05000000000000000000" pitchFamily="2" charset="2"/>
              <a:buChar char="•"/>
            </a:pPr>
            <a:r>
              <a:rPr dirty="0" err="1"/>
              <a:t>Describir</a:t>
            </a:r>
            <a:r>
              <a:rPr dirty="0"/>
              <a:t> las </a:t>
            </a:r>
            <a:r>
              <a:rPr dirty="0" err="1"/>
              <a:t>ventajas</a:t>
            </a:r>
            <a:r>
              <a:rPr dirty="0"/>
              <a:t> de la </a:t>
            </a:r>
            <a:r>
              <a:rPr dirty="0" err="1"/>
              <a:t>capacidad</a:t>
            </a:r>
            <a:r>
              <a:rPr dirty="0"/>
              <a:t> de </a:t>
            </a:r>
            <a:r>
              <a:rPr dirty="0" err="1"/>
              <a:t>administración</a:t>
            </a:r>
            <a:r>
              <a:rPr dirty="0"/>
              <a:t> </a:t>
            </a:r>
            <a:r>
              <a:rPr dirty="0" err="1"/>
              <a:t>en</a:t>
            </a:r>
            <a:r>
              <a:rPr dirty="0"/>
              <a:t> la </a:t>
            </a:r>
            <a:r>
              <a:rPr dirty="0" err="1"/>
              <a:t>nube</a:t>
            </a:r>
            <a:r>
              <a:rPr dirty="0"/>
              <a:t>.</a:t>
            </a:r>
          </a:p>
        </p:txBody>
      </p:sp>
    </p:spTree>
    <p:extLst>
      <p:ext uri="{BB962C8B-B14F-4D97-AF65-F5344CB8AC3E}">
        <p14:creationId xmlns:p14="http://schemas.microsoft.com/office/powerpoint/2010/main" val="3096273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Benefits"/>
          <p:cNvSpPr>
            <a:spLocks noGrp="1"/>
          </p:cNvSpPr>
          <p:nvPr>
            <p:ph type="title"/>
          </p:nvPr>
        </p:nvSpPr>
        <p:spPr/>
        <p:txBody>
          <a:bodyPr/>
          <a:lstStyle/>
          <a:p>
            <a:pPr>
              <a:defRPr>
                <a:cs typeface="Segoe UI"/>
              </a:defRPr>
            </a:pPr>
            <a:r>
              <a:t>Beneficios de la nube</a:t>
            </a:r>
          </a:p>
        </p:txBody>
      </p:sp>
      <p:sp>
        <p:nvSpPr>
          <p:cNvPr id="56" name="High Availability">
            <a:extLst>
              <a:ext uri="{FF2B5EF4-FFF2-40B4-BE49-F238E27FC236}">
                <a16:creationId xmlns:a16="http://schemas.microsoft.com/office/drawing/2014/main" id="{90A13BD3-2997-1822-920E-7BBA0F052A00}"/>
              </a:ext>
              <a:ext uri="{C183D7F6-B498-43B3-948B-1728B52AA6E4}">
                <adec:decorative xmlns:adec="http://schemas.microsoft.com/office/drawing/2017/decorative" val="0"/>
              </a:ext>
            </a:extLst>
          </p:cNvPr>
          <p:cNvSpPr txBox="1">
            <a:spLocks/>
          </p:cNvSpPr>
          <p:nvPr/>
        </p:nvSpPr>
        <p:spPr>
          <a:xfrm>
            <a:off x="448138" y="2055384"/>
            <a:ext cx="5486400" cy="685800"/>
          </a:xfrm>
          <a:prstGeom prst="rect">
            <a:avLst/>
          </a:prstGeom>
          <a:solidFill>
            <a:srgbClr val="243A5E"/>
          </a:solidFill>
        </p:spPr>
        <p:txBody>
          <a:bodyPr vert="horz" wrap="square" lIns="91440" tIns="91440" rIns="91440" bIns="9144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2400">
                <a:gradFill>
                  <a:gsLst>
                    <a:gs pos="0">
                      <a:srgbClr val="FFFFFF"/>
                    </a:gs>
                    <a:gs pos="100000">
                      <a:srgbClr val="FFFFFF"/>
                    </a:gs>
                  </a:gsLst>
                  <a:lin ang="5400000" scaled="0"/>
                </a:gradFill>
                <a:cs typeface="Segoe UI" pitchFamily="34" charset="0"/>
              </a:defRPr>
            </a:pPr>
            <a:r>
              <a:t>Alta disponibilidad</a:t>
            </a:r>
            <a:endParaRPr sz="2400">
              <a:gradFill>
                <a:gsLst>
                  <a:gs pos="0">
                    <a:srgbClr val="FFFFFF"/>
                  </a:gs>
                  <a:gs pos="100000">
                    <a:srgbClr val="FFFFFF"/>
                  </a:gs>
                </a:gsLst>
                <a:lin ang="5400000" scaled="0"/>
              </a:gradFill>
              <a:cs typeface="Segoe UI" pitchFamily="34" charset="0"/>
            </a:endParaRPr>
          </a:p>
        </p:txBody>
      </p:sp>
      <p:sp>
        <p:nvSpPr>
          <p:cNvPr id="3" name="Elasticity">
            <a:extLst>
              <a:ext uri="{FF2B5EF4-FFF2-40B4-BE49-F238E27FC236}">
                <a16:creationId xmlns:a16="http://schemas.microsoft.com/office/drawing/2014/main" id="{CE998A1A-17F2-1125-37B9-4C1C59ECCC42}"/>
              </a:ext>
            </a:extLst>
          </p:cNvPr>
          <p:cNvSpPr txBox="1">
            <a:spLocks/>
          </p:cNvSpPr>
          <p:nvPr/>
        </p:nvSpPr>
        <p:spPr>
          <a:xfrm>
            <a:off x="6225386" y="2055384"/>
            <a:ext cx="5486400" cy="685800"/>
          </a:xfrm>
          <a:prstGeom prst="rect">
            <a:avLst/>
          </a:prstGeom>
          <a:solidFill>
            <a:srgbClr val="243A5E"/>
          </a:solidFill>
        </p:spPr>
        <p:txBody>
          <a:bodyPr vert="horz" wrap="square" lIns="91440" tIns="91440" rIns="91440" bIns="9144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2400">
                <a:gradFill>
                  <a:gsLst>
                    <a:gs pos="0">
                      <a:srgbClr val="FFFFFF"/>
                    </a:gs>
                    <a:gs pos="100000">
                      <a:srgbClr val="FFFFFF"/>
                    </a:gs>
                  </a:gsLst>
                  <a:lin ang="5400000" scaled="0"/>
                </a:gradFill>
                <a:ea typeface="Segoe UI" pitchFamily="34" charset="0"/>
                <a:cs typeface="Segoe UI" pitchFamily="34" charset="0"/>
              </a:defRPr>
            </a:pPr>
            <a:r>
              <a:t>Elasticidad</a:t>
            </a:r>
          </a:p>
        </p:txBody>
      </p:sp>
      <p:sp>
        <p:nvSpPr>
          <p:cNvPr id="52" name="Scalability">
            <a:extLst>
              <a:ext uri="{FF2B5EF4-FFF2-40B4-BE49-F238E27FC236}">
                <a16:creationId xmlns:a16="http://schemas.microsoft.com/office/drawing/2014/main" id="{99D77E5E-B5B5-2104-75AF-31BDCE5D3C68}"/>
              </a:ext>
            </a:extLst>
          </p:cNvPr>
          <p:cNvSpPr txBox="1">
            <a:spLocks/>
          </p:cNvSpPr>
          <p:nvPr/>
        </p:nvSpPr>
        <p:spPr>
          <a:xfrm>
            <a:off x="448138" y="2842166"/>
            <a:ext cx="5486400" cy="685800"/>
          </a:xfrm>
          <a:prstGeom prst="rect">
            <a:avLst/>
          </a:prstGeom>
          <a:solidFill>
            <a:srgbClr val="243A5E"/>
          </a:solidFill>
        </p:spPr>
        <p:txBody>
          <a:bodyPr vert="horz" wrap="square" lIns="91440" tIns="91440" rIns="91440" bIns="91440" anchor="ctr">
            <a:noAutofit/>
          </a:bodyPr>
          <a:lstStyle>
            <a:lvl1pPr marR="0" indent="0" algn="ctr" fontAlgn="auto">
              <a:lnSpc>
                <a:spcPct val="100000"/>
              </a:lnSpc>
              <a:spcBef>
                <a:spcPts val="0"/>
              </a:spcBef>
              <a:spcAft>
                <a:spcPts val="0"/>
              </a:spcAft>
              <a:buClrTx/>
              <a:buSzPct val="90000"/>
              <a:buFont typeface="Wingdings" panose="05000000000000000000" pitchFamily="2" charset="2"/>
              <a:buNone/>
              <a:tabLst/>
              <a:defRPr sz="2400" spc="-49" baseline="0">
                <a:gradFill>
                  <a:gsLst>
                    <a:gs pos="0">
                      <a:srgbClr val="FFFFFF"/>
                    </a:gs>
                    <a:gs pos="100000">
                      <a:srgbClr val="FFFFFF"/>
                    </a:gs>
                  </a:gsLst>
                  <a:lin ang="5400000" scaled="0"/>
                </a:gradFill>
                <a:latin typeface="+mj-lt"/>
                <a:ea typeface="Segoe UI" pitchFamily="34" charset="0"/>
                <a:cs typeface="Segoe UI" pitchFamily="34" charset="0"/>
              </a:defRPr>
            </a:lvl1pPr>
            <a:lvl2pPr marL="0" marR="0" indent="0" fontAlgn="auto">
              <a:lnSpc>
                <a:spcPct val="100000"/>
              </a:lnSpc>
              <a:spcBef>
                <a:spcPts val="392"/>
              </a:spcBef>
              <a:spcAft>
                <a:spcPts val="588"/>
              </a:spcAft>
              <a:buClrTx/>
              <a:buSzPct val="90000"/>
              <a:buFontTx/>
              <a:buNone/>
              <a:tabLst/>
              <a:defRPr sz="2000" spc="0" baseline="0"/>
            </a:lvl2pPr>
            <a:lvl3pPr marL="0" marR="0" indent="0" fontAlgn="auto">
              <a:lnSpc>
                <a:spcPct val="100000"/>
              </a:lnSpc>
              <a:spcBef>
                <a:spcPts val="392"/>
              </a:spcBef>
              <a:spcAft>
                <a:spcPts val="588"/>
              </a:spcAft>
              <a:buClrTx/>
              <a:buSzPct val="90000"/>
              <a:buFont typeface="Wingdings" panose="05000000000000000000" pitchFamily="2" charset="2"/>
              <a:buNone/>
              <a:tabLst/>
              <a:defRPr sz="1600" spc="0" baseline="0">
                <a:latin typeface="+mj-lt"/>
              </a:defRPr>
            </a:lvl3pPr>
            <a:lvl4pPr marL="0" marR="0" indent="0" fontAlgn="auto">
              <a:lnSpc>
                <a:spcPct val="100000"/>
              </a:lnSpc>
              <a:spcBef>
                <a:spcPts val="392"/>
              </a:spcBef>
              <a:spcAft>
                <a:spcPts val="588"/>
              </a:spcAft>
              <a:buClrTx/>
              <a:buSzPct val="90000"/>
              <a:buFont typeface="Wingdings" panose="05000000000000000000" pitchFamily="2" charset="2"/>
              <a:buNone/>
              <a:tabLst/>
              <a:defRPr sz="1600" spc="0" baseline="0"/>
            </a:lvl4pPr>
            <a:lvl5pPr marL="0" marR="0" indent="0" fontAlgn="auto">
              <a:lnSpc>
                <a:spcPct val="100000"/>
              </a:lnSpc>
              <a:spcBef>
                <a:spcPts val="392"/>
              </a:spcBef>
              <a:spcAft>
                <a:spcPts val="588"/>
              </a:spcAft>
              <a:buClrTx/>
              <a:buSzPct val="90000"/>
              <a:buFont typeface="Wingdings" panose="05000000000000000000" pitchFamily="2" charset="2"/>
              <a:buNone/>
              <a:tabLst/>
              <a:defRPr sz="1200" b="1" spc="0" baseline="0"/>
            </a:lvl5pPr>
            <a:lvl6pPr marL="2285916" indent="0">
              <a:spcBef>
                <a:spcPct val="20000"/>
              </a:spcBef>
              <a:buFont typeface="Arial" pitchFamily="34" charset="0"/>
              <a:buNone/>
              <a:defRPr sz="1961"/>
            </a:lvl6pPr>
            <a:lvl7pPr marL="0" indent="0">
              <a:lnSpc>
                <a:spcPct val="100000"/>
              </a:lnSpc>
              <a:spcBef>
                <a:spcPts val="392"/>
              </a:spcBef>
              <a:spcAft>
                <a:spcPts val="588"/>
              </a:spcAft>
              <a:buFont typeface="Arial" pitchFamily="34" charset="0"/>
              <a:buNone/>
              <a:defRPr sz="1200"/>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r>
              <a:t>Escalabilidad</a:t>
            </a:r>
          </a:p>
        </p:txBody>
      </p:sp>
      <p:sp>
        <p:nvSpPr>
          <p:cNvPr id="51" name="Reliability">
            <a:extLst>
              <a:ext uri="{FF2B5EF4-FFF2-40B4-BE49-F238E27FC236}">
                <a16:creationId xmlns:a16="http://schemas.microsoft.com/office/drawing/2014/main" id="{6C734A75-A4FD-6BB5-D374-51555908AE83}"/>
              </a:ext>
              <a:ext uri="{C183D7F6-B498-43B3-948B-1728B52AA6E4}">
                <adec:decorative xmlns:adec="http://schemas.microsoft.com/office/drawing/2017/decorative" val="0"/>
              </a:ext>
            </a:extLst>
          </p:cNvPr>
          <p:cNvSpPr txBox="1">
            <a:spLocks/>
          </p:cNvSpPr>
          <p:nvPr/>
        </p:nvSpPr>
        <p:spPr>
          <a:xfrm>
            <a:off x="6225386" y="2842166"/>
            <a:ext cx="5486400" cy="685800"/>
          </a:xfrm>
          <a:prstGeom prst="rect">
            <a:avLst/>
          </a:prstGeom>
          <a:solidFill>
            <a:srgbClr val="243A5E"/>
          </a:solidFill>
        </p:spPr>
        <p:txBody>
          <a:bodyPr vert="horz" wrap="square" lIns="91440" tIns="91440" rIns="91440" bIns="9144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2400">
                <a:gradFill>
                  <a:gsLst>
                    <a:gs pos="0">
                      <a:srgbClr val="FFFFFF"/>
                    </a:gs>
                    <a:gs pos="100000">
                      <a:srgbClr val="FFFFFF"/>
                    </a:gs>
                  </a:gsLst>
                  <a:lin ang="5400000" scaled="0"/>
                </a:gradFill>
                <a:cs typeface="Segoe UI"/>
              </a:defRPr>
            </a:pPr>
            <a:r>
              <a:t>Confiabilidad</a:t>
            </a:r>
            <a:endParaRPr sz="2400">
              <a:gradFill>
                <a:gsLst>
                  <a:gs pos="0">
                    <a:srgbClr val="FFFFFF"/>
                  </a:gs>
                  <a:gs pos="100000">
                    <a:srgbClr val="FFFFFF"/>
                  </a:gs>
                </a:gsLst>
                <a:lin ang="5400000" scaled="0"/>
              </a:gradFill>
              <a:cs typeface="Segoe UI"/>
            </a:endParaRPr>
          </a:p>
        </p:txBody>
      </p:sp>
      <p:sp>
        <p:nvSpPr>
          <p:cNvPr id="54" name="Predictability">
            <a:extLst>
              <a:ext uri="{FF2B5EF4-FFF2-40B4-BE49-F238E27FC236}">
                <a16:creationId xmlns:a16="http://schemas.microsoft.com/office/drawing/2014/main" id="{179BF0CE-83B9-AEBF-AB35-F99FA6850165}"/>
              </a:ext>
            </a:extLst>
          </p:cNvPr>
          <p:cNvSpPr txBox="1">
            <a:spLocks/>
          </p:cNvSpPr>
          <p:nvPr/>
        </p:nvSpPr>
        <p:spPr>
          <a:xfrm>
            <a:off x="448138" y="3628948"/>
            <a:ext cx="5486400" cy="685800"/>
          </a:xfrm>
          <a:prstGeom prst="rect">
            <a:avLst/>
          </a:prstGeom>
          <a:solidFill>
            <a:srgbClr val="243A5E"/>
          </a:solidFill>
        </p:spPr>
        <p:txBody>
          <a:bodyPr vert="horz" wrap="square" lIns="91440" tIns="91440" rIns="91440" bIns="9144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2400">
                <a:gradFill>
                  <a:gsLst>
                    <a:gs pos="0">
                      <a:srgbClr val="FFFFFF"/>
                    </a:gs>
                    <a:gs pos="100000">
                      <a:srgbClr val="FFFFFF"/>
                    </a:gs>
                  </a:gsLst>
                  <a:lin ang="5400000" scaled="0"/>
                </a:gradFill>
                <a:ea typeface="Segoe UI" pitchFamily="34" charset="0"/>
                <a:cs typeface="Segoe UI" pitchFamily="34" charset="0"/>
              </a:defRPr>
            </a:pPr>
            <a:r>
              <a:t>Predicción</a:t>
            </a:r>
          </a:p>
        </p:txBody>
      </p:sp>
      <p:sp>
        <p:nvSpPr>
          <p:cNvPr id="50" name="Security">
            <a:extLst>
              <a:ext uri="{FF2B5EF4-FFF2-40B4-BE49-F238E27FC236}">
                <a16:creationId xmlns:a16="http://schemas.microsoft.com/office/drawing/2014/main" id="{099F9278-E2E9-5C59-EE31-E43627A918EC}"/>
              </a:ext>
            </a:extLst>
          </p:cNvPr>
          <p:cNvSpPr txBox="1">
            <a:spLocks/>
          </p:cNvSpPr>
          <p:nvPr/>
        </p:nvSpPr>
        <p:spPr>
          <a:xfrm>
            <a:off x="6225386" y="3628948"/>
            <a:ext cx="5486400" cy="685800"/>
          </a:xfrm>
          <a:prstGeom prst="rect">
            <a:avLst/>
          </a:prstGeom>
          <a:solidFill>
            <a:srgbClr val="243A5E"/>
          </a:solidFill>
        </p:spPr>
        <p:txBody>
          <a:bodyPr vert="horz" wrap="square" lIns="91440" tIns="91440" rIns="91440" bIns="9144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2400">
                <a:gradFill>
                  <a:gsLst>
                    <a:gs pos="0">
                      <a:srgbClr val="FFFFFF"/>
                    </a:gs>
                    <a:gs pos="100000">
                      <a:srgbClr val="FFFFFF"/>
                    </a:gs>
                  </a:gsLst>
                  <a:lin ang="5400000" scaled="0"/>
                </a:gradFill>
                <a:ea typeface="Segoe UI" pitchFamily="34" charset="0"/>
                <a:cs typeface="Segoe UI" pitchFamily="34" charset="0"/>
              </a:defRPr>
            </a:pPr>
            <a:r>
              <a:t>Seguridad</a:t>
            </a:r>
          </a:p>
        </p:txBody>
      </p:sp>
      <p:sp>
        <p:nvSpPr>
          <p:cNvPr id="55" name="Governance">
            <a:extLst>
              <a:ext uri="{FF2B5EF4-FFF2-40B4-BE49-F238E27FC236}">
                <a16:creationId xmlns:a16="http://schemas.microsoft.com/office/drawing/2014/main" id="{101E3894-1161-A0C8-0C69-45930953C007}"/>
              </a:ext>
            </a:extLst>
          </p:cNvPr>
          <p:cNvSpPr txBox="1">
            <a:spLocks/>
          </p:cNvSpPr>
          <p:nvPr/>
        </p:nvSpPr>
        <p:spPr>
          <a:xfrm>
            <a:off x="448138" y="4415729"/>
            <a:ext cx="5486400" cy="685800"/>
          </a:xfrm>
          <a:prstGeom prst="rect">
            <a:avLst/>
          </a:prstGeom>
          <a:solidFill>
            <a:srgbClr val="243A5E"/>
          </a:solidFill>
        </p:spPr>
        <p:txBody>
          <a:bodyPr vert="horz" wrap="square" lIns="91440" tIns="91440" rIns="91440" bIns="9144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2400">
                <a:gradFill>
                  <a:gsLst>
                    <a:gs pos="0">
                      <a:srgbClr val="FFFFFF"/>
                    </a:gs>
                    <a:gs pos="100000">
                      <a:srgbClr val="FFFFFF"/>
                    </a:gs>
                  </a:gsLst>
                  <a:lin ang="5400000" scaled="0"/>
                </a:gradFill>
                <a:ea typeface="Segoe UI" pitchFamily="34" charset="0"/>
                <a:cs typeface="Segoe UI" pitchFamily="34" charset="0"/>
              </a:defRPr>
            </a:pPr>
            <a:r>
              <a:t>Gobernanza</a:t>
            </a:r>
            <a:endParaRPr sz="2400">
              <a:gradFill>
                <a:gsLst>
                  <a:gs pos="0">
                    <a:srgbClr val="FFFFFF"/>
                  </a:gs>
                  <a:gs pos="100000">
                    <a:srgbClr val="FFFFFF"/>
                  </a:gs>
                </a:gsLst>
                <a:lin ang="5400000" scaled="0"/>
              </a:gradFill>
              <a:ea typeface="Segoe UI" pitchFamily="34" charset="0"/>
              <a:cs typeface="Segoe UI" pitchFamily="34" charset="0"/>
            </a:endParaRPr>
          </a:p>
        </p:txBody>
      </p:sp>
      <p:sp>
        <p:nvSpPr>
          <p:cNvPr id="53" name="Manageability">
            <a:extLst>
              <a:ext uri="{FF2B5EF4-FFF2-40B4-BE49-F238E27FC236}">
                <a16:creationId xmlns:a16="http://schemas.microsoft.com/office/drawing/2014/main" id="{CCD47604-BD7E-B0AC-7DE0-47DD7E46FD31}"/>
              </a:ext>
            </a:extLst>
          </p:cNvPr>
          <p:cNvSpPr txBox="1">
            <a:spLocks/>
          </p:cNvSpPr>
          <p:nvPr/>
        </p:nvSpPr>
        <p:spPr>
          <a:xfrm>
            <a:off x="6225386" y="4415729"/>
            <a:ext cx="5486400" cy="685800"/>
          </a:xfrm>
          <a:prstGeom prst="rect">
            <a:avLst/>
          </a:prstGeom>
          <a:solidFill>
            <a:srgbClr val="243A5E"/>
          </a:solidFill>
        </p:spPr>
        <p:txBody>
          <a:bodyPr vert="horz" wrap="square" lIns="91440" tIns="91440" rIns="91440" bIns="9144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2400">
                <a:gradFill>
                  <a:gsLst>
                    <a:gs pos="0">
                      <a:srgbClr val="FFFFFF"/>
                    </a:gs>
                    <a:gs pos="100000">
                      <a:srgbClr val="FFFFFF"/>
                    </a:gs>
                  </a:gsLst>
                  <a:lin ang="5400000" scaled="0"/>
                </a:gradFill>
                <a:ea typeface="Segoe UI" pitchFamily="34" charset="0"/>
                <a:cs typeface="Segoe UI" pitchFamily="34" charset="0"/>
              </a:defRPr>
            </a:pPr>
            <a:r>
              <a:t>Facilidad de uso</a:t>
            </a:r>
            <a:endParaRPr sz="2400" b="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cs typeface="Segoe UI"/>
              </a:defRPr>
            </a:pPr>
            <a:r>
              <a:t>Tipos de servicio en la nube</a:t>
            </a:r>
          </a:p>
        </p:txBody>
      </p:sp>
      <p:pic>
        <p:nvPicPr>
          <p:cNvPr id="3" name="Graphic 2">
            <a:extLst>
              <a:ext uri="{FF2B5EF4-FFF2-40B4-BE49-F238E27FC236}">
                <a16:creationId xmlns:a16="http://schemas.microsoft.com/office/drawing/2014/main" id="{144184B0-410A-4022-B5C4-B38B91047B0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1530" y="2692918"/>
            <a:ext cx="1451504" cy="1451504"/>
          </a:xfrm>
          <a:prstGeom prst="rect">
            <a:avLst/>
          </a:prstGeom>
        </p:spPr>
      </p:pic>
    </p:spTree>
    <p:extLst>
      <p:ext uri="{BB962C8B-B14F-4D97-AF65-F5344CB8AC3E}">
        <p14:creationId xmlns:p14="http://schemas.microsoft.com/office/powerpoint/2010/main" val="14763321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4205-D43F-41C5-9664-6C084D7B0EAE}"/>
              </a:ext>
            </a:extLst>
          </p:cNvPr>
          <p:cNvSpPr>
            <a:spLocks noGrp="1"/>
          </p:cNvSpPr>
          <p:nvPr>
            <p:ph type="title"/>
          </p:nvPr>
        </p:nvSpPr>
        <p:spPr/>
        <p:txBody>
          <a:bodyPr/>
          <a:lstStyle/>
          <a:p>
            <a:pPr>
              <a:defRPr>
                <a:cs typeface="Segoe UI"/>
              </a:defRPr>
            </a:pPr>
            <a:r>
              <a:t>Servicios en la nube: dominio objetivo</a:t>
            </a:r>
          </a:p>
        </p:txBody>
      </p:sp>
      <p:sp>
        <p:nvSpPr>
          <p:cNvPr id="3" name="Text Placeholder 2">
            <a:extLst>
              <a:ext uri="{FF2B5EF4-FFF2-40B4-BE49-F238E27FC236}">
                <a16:creationId xmlns:a16="http://schemas.microsoft.com/office/drawing/2014/main" id="{606CE680-64DF-4DE7-82EC-F8B06BEE4A5A}"/>
              </a:ext>
            </a:extLst>
          </p:cNvPr>
          <p:cNvSpPr>
            <a:spLocks noGrp="1"/>
          </p:cNvSpPr>
          <p:nvPr>
            <p:ph sz="quarter" idx="10"/>
          </p:nvPr>
        </p:nvSpPr>
        <p:spPr>
          <a:xfrm>
            <a:off x="419100" y="1417141"/>
            <a:ext cx="11772900" cy="2544286"/>
          </a:xfrm>
        </p:spPr>
        <p:txBody>
          <a:bodyPr/>
          <a:lstStyle/>
          <a:p>
            <a:pPr marL="342900" indent="-342900">
              <a:buFont typeface="Arial" panose="020B0604020202020204" pitchFamily="34" charset="0"/>
              <a:buChar char="•"/>
            </a:pPr>
            <a:r>
              <a:rPr dirty="0" err="1"/>
              <a:t>Describir</a:t>
            </a:r>
            <a:r>
              <a:rPr dirty="0"/>
              <a:t> la </a:t>
            </a:r>
            <a:r>
              <a:rPr dirty="0" err="1"/>
              <a:t>infraestructura</a:t>
            </a:r>
            <a:r>
              <a:rPr dirty="0"/>
              <a:t> </a:t>
            </a:r>
            <a:r>
              <a:rPr dirty="0" err="1"/>
              <a:t>como</a:t>
            </a:r>
            <a:r>
              <a:rPr dirty="0"/>
              <a:t> </a:t>
            </a:r>
            <a:r>
              <a:rPr dirty="0" err="1"/>
              <a:t>servicio</a:t>
            </a:r>
            <a:r>
              <a:rPr dirty="0"/>
              <a:t> (IaaS)</a:t>
            </a:r>
          </a:p>
          <a:p>
            <a:pPr marL="342900" indent="-342900">
              <a:buFont typeface="Arial" panose="020B0604020202020204" pitchFamily="34" charset="0"/>
              <a:buChar char="•"/>
            </a:pPr>
            <a:r>
              <a:rPr dirty="0" err="1"/>
              <a:t>Describir</a:t>
            </a:r>
            <a:r>
              <a:rPr dirty="0"/>
              <a:t> la </a:t>
            </a:r>
            <a:r>
              <a:rPr dirty="0" err="1"/>
              <a:t>plataforma</a:t>
            </a:r>
            <a:r>
              <a:rPr dirty="0"/>
              <a:t> </a:t>
            </a:r>
            <a:r>
              <a:rPr dirty="0" err="1"/>
              <a:t>como</a:t>
            </a:r>
            <a:r>
              <a:rPr dirty="0"/>
              <a:t> </a:t>
            </a:r>
            <a:r>
              <a:rPr dirty="0" err="1"/>
              <a:t>servicio</a:t>
            </a:r>
            <a:r>
              <a:rPr dirty="0"/>
              <a:t> (PaaS)</a:t>
            </a:r>
          </a:p>
          <a:p>
            <a:pPr marL="342900" indent="-342900">
              <a:buFont typeface="Arial" panose="020B0604020202020204" pitchFamily="34" charset="0"/>
              <a:buChar char="•"/>
            </a:pPr>
            <a:r>
              <a:rPr dirty="0" err="1"/>
              <a:t>Describir</a:t>
            </a:r>
            <a:r>
              <a:rPr dirty="0"/>
              <a:t> </a:t>
            </a:r>
            <a:r>
              <a:rPr dirty="0" err="1"/>
              <a:t>el</a:t>
            </a:r>
            <a:r>
              <a:rPr dirty="0"/>
              <a:t> software </a:t>
            </a:r>
            <a:r>
              <a:rPr dirty="0" err="1"/>
              <a:t>como</a:t>
            </a:r>
            <a:r>
              <a:rPr dirty="0"/>
              <a:t> </a:t>
            </a:r>
            <a:r>
              <a:rPr dirty="0" err="1"/>
              <a:t>servicio</a:t>
            </a:r>
            <a:r>
              <a:rPr dirty="0"/>
              <a:t> (SaaS)</a:t>
            </a:r>
          </a:p>
          <a:p>
            <a:pPr marL="342900" indent="-342900">
              <a:buFont typeface="Arial" panose="020B0604020202020204" pitchFamily="34" charset="0"/>
              <a:buChar char="•"/>
            </a:pPr>
            <a:r>
              <a:rPr dirty="0" err="1"/>
              <a:t>Identificar</a:t>
            </a:r>
            <a:r>
              <a:rPr dirty="0"/>
              <a:t> </a:t>
            </a:r>
            <a:r>
              <a:rPr dirty="0" err="1"/>
              <a:t>los</a:t>
            </a:r>
            <a:r>
              <a:rPr dirty="0"/>
              <a:t> </a:t>
            </a:r>
            <a:r>
              <a:rPr dirty="0" err="1"/>
              <a:t>casos</a:t>
            </a:r>
            <a:r>
              <a:rPr dirty="0"/>
              <a:t> de </a:t>
            </a:r>
            <a:r>
              <a:rPr dirty="0" err="1"/>
              <a:t>uso</a:t>
            </a:r>
            <a:r>
              <a:rPr dirty="0"/>
              <a:t> </a:t>
            </a:r>
            <a:r>
              <a:rPr dirty="0" err="1"/>
              <a:t>adecuados</a:t>
            </a:r>
            <a:r>
              <a:rPr dirty="0"/>
              <a:t> para </a:t>
            </a:r>
            <a:r>
              <a:rPr dirty="0" err="1"/>
              <a:t>cada</a:t>
            </a:r>
            <a:r>
              <a:rPr dirty="0"/>
              <a:t> </a:t>
            </a:r>
            <a:r>
              <a:rPr dirty="0" err="1"/>
              <a:t>servicio</a:t>
            </a:r>
            <a:r>
              <a:rPr dirty="0"/>
              <a:t> </a:t>
            </a:r>
            <a:r>
              <a:rPr dirty="0" err="1"/>
              <a:t>en</a:t>
            </a:r>
            <a:r>
              <a:rPr dirty="0"/>
              <a:t> la </a:t>
            </a:r>
            <a:r>
              <a:rPr dirty="0" err="1"/>
              <a:t>nube</a:t>
            </a:r>
            <a:r>
              <a:rPr dirty="0"/>
              <a:t> (IaaS, PaaS, SaaS)</a:t>
            </a:r>
          </a:p>
          <a:p>
            <a:pPr marL="342900" indent="-342900">
              <a:buFont typeface="Arial" panose="020B0604020202020204" pitchFamily="34" charset="0"/>
              <a:buChar char="•"/>
            </a:pPr>
            <a:endParaRPr dirty="0">
              <a:latin typeface="+mn-lt"/>
            </a:endParaRPr>
          </a:p>
        </p:txBody>
      </p:sp>
    </p:spTree>
    <p:extLst>
      <p:ext uri="{BB962C8B-B14F-4D97-AF65-F5344CB8AC3E}">
        <p14:creationId xmlns:p14="http://schemas.microsoft.com/office/powerpoint/2010/main" val="28873581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03818"/>
            <a:ext cx="11341268" cy="642840"/>
          </a:xfrm>
        </p:spPr>
        <p:txBody>
          <a:bodyPr>
            <a:normAutofit/>
          </a:bodyPr>
          <a:lstStyle/>
          <a:p>
            <a:pPr>
              <a:defRPr sz="3600">
                <a:latin typeface="Segoe UI Semibold (Headings)"/>
              </a:defRPr>
            </a:pPr>
            <a:r>
              <a:t>Infraestructura como servicio (IaaS)</a:t>
            </a:r>
            <a:endParaRPr sz="3600"/>
          </a:p>
        </p:txBody>
      </p:sp>
      <p:sp>
        <p:nvSpPr>
          <p:cNvPr id="6" name="Text Placeholder 5"/>
          <p:cNvSpPr>
            <a:spLocks noGrp="1"/>
          </p:cNvSpPr>
          <p:nvPr>
            <p:ph type="body" sz="quarter" idx="10"/>
          </p:nvPr>
        </p:nvSpPr>
        <p:spPr>
          <a:xfrm>
            <a:off x="418643" y="1421383"/>
            <a:ext cx="11573852" cy="1288565"/>
          </a:xfrm>
        </p:spPr>
        <p:txBody>
          <a:bodyPr>
            <a:noAutofit/>
          </a:bodyPr>
          <a:lstStyle/>
          <a:p>
            <a:pPr>
              <a:defRPr sz="2400">
                <a:latin typeface="+mn-lt"/>
                <a:cs typeface="Segoe UI Semilight" panose="020B0402040204020203" pitchFamily="34" charset="0"/>
              </a:defRPr>
            </a:pPr>
            <a:r>
              <a:t>Cree una infraestructura de TI de pago por uso alquilando servidores, máquinas virtuales, almacenamiento, redes y sistemas operativos de un proveedor de nube.</a:t>
            </a:r>
          </a:p>
        </p:txBody>
      </p:sp>
      <p:pic>
        <p:nvPicPr>
          <p:cNvPr id="2" name="Picture 1">
            <a:extLst>
              <a:ext uri="{FF2B5EF4-FFF2-40B4-BE49-F238E27FC236}">
                <a16:creationId xmlns:a16="http://schemas.microsoft.com/office/drawing/2014/main" id="{B1A6BF6A-07A3-37CF-438E-683ABA401000}"/>
              </a:ext>
            </a:extLst>
          </p:cNvPr>
          <p:cNvPicPr preferRelativeResize="0">
            <a:picLocks/>
          </p:cNvPicPr>
          <p:nvPr/>
        </p:nvPicPr>
        <p:blipFill>
          <a:blip r:embed="rId3"/>
          <a:srcRect/>
          <a:stretch/>
        </p:blipFill>
        <p:spPr>
          <a:xfrm>
            <a:off x="3257436" y="2387019"/>
            <a:ext cx="5403600" cy="3520800"/>
          </a:xfrm>
          <a:prstGeom prst="rect">
            <a:avLst/>
          </a:prstGeom>
        </p:spPr>
      </p:pic>
    </p:spTree>
    <p:extLst>
      <p:ext uri="{BB962C8B-B14F-4D97-AF65-F5344CB8AC3E}">
        <p14:creationId xmlns:p14="http://schemas.microsoft.com/office/powerpoint/2010/main" val="132016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pPr>
              <a:defRPr sz="3600">
                <a:latin typeface="Segoe UI Semibold (Headings)"/>
              </a:defRPr>
            </a:pPr>
            <a:r>
              <a:t>Plataforma como servicio (PaaS)</a:t>
            </a:r>
            <a:endParaRPr sz="3600"/>
          </a:p>
        </p:txBody>
      </p:sp>
      <p:sp>
        <p:nvSpPr>
          <p:cNvPr id="6" name="Text Placeholder 5"/>
          <p:cNvSpPr>
            <a:spLocks noGrp="1"/>
          </p:cNvSpPr>
          <p:nvPr>
            <p:ph type="body" sz="quarter" idx="10"/>
          </p:nvPr>
        </p:nvSpPr>
        <p:spPr>
          <a:xfrm>
            <a:off x="418643" y="1214843"/>
            <a:ext cx="11341268" cy="1316273"/>
          </a:xfrm>
        </p:spPr>
        <p:txBody>
          <a:bodyPr>
            <a:normAutofit/>
          </a:bodyPr>
          <a:lstStyle/>
          <a:p>
            <a:pPr>
              <a:defRPr sz="2400">
                <a:latin typeface="+mn-lt"/>
                <a:cs typeface="Segoe UI Semilight" panose="020B0402040204020203" pitchFamily="34" charset="0"/>
              </a:defRPr>
            </a:pPr>
            <a:r>
              <a:t>Proporciona un entorno para compilar, probar e implementar aplicaciones de software, sin centrarse en la administración de la infraestructura subyacente.</a:t>
            </a:r>
          </a:p>
        </p:txBody>
      </p:sp>
      <p:pic>
        <p:nvPicPr>
          <p:cNvPr id="2" name="Picture 1">
            <a:extLst>
              <a:ext uri="{FF2B5EF4-FFF2-40B4-BE49-F238E27FC236}">
                <a16:creationId xmlns:a16="http://schemas.microsoft.com/office/drawing/2014/main" id="{B5FDEE7D-2C10-C5B8-5697-5C8ADE462E80}"/>
              </a:ext>
            </a:extLst>
          </p:cNvPr>
          <p:cNvPicPr>
            <a:picLocks noChangeAspect="1"/>
          </p:cNvPicPr>
          <p:nvPr/>
        </p:nvPicPr>
        <p:blipFill>
          <a:blip r:embed="rId3"/>
          <a:srcRect/>
          <a:stretch/>
        </p:blipFill>
        <p:spPr>
          <a:xfrm>
            <a:off x="1801079" y="2211456"/>
            <a:ext cx="7902792" cy="3252865"/>
          </a:xfrm>
          <a:prstGeom prst="rect">
            <a:avLst/>
          </a:prstGeom>
        </p:spPr>
      </p:pic>
    </p:spTree>
    <p:extLst>
      <p:ext uri="{BB962C8B-B14F-4D97-AF65-F5344CB8AC3E}">
        <p14:creationId xmlns:p14="http://schemas.microsoft.com/office/powerpoint/2010/main" val="127125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79124"/>
            <a:ext cx="11341268" cy="680196"/>
          </a:xfrm>
        </p:spPr>
        <p:txBody>
          <a:bodyPr>
            <a:normAutofit fontScale="90000"/>
          </a:bodyPr>
          <a:lstStyle/>
          <a:p>
            <a:pPr>
              <a:defRPr>
                <a:latin typeface="Segoe UI Semibold (Headings)"/>
              </a:defRPr>
            </a:pPr>
            <a:r>
              <a:t>Software como servicio (SaaS)</a:t>
            </a:r>
          </a:p>
        </p:txBody>
      </p:sp>
      <p:sp>
        <p:nvSpPr>
          <p:cNvPr id="6" name="Text Placeholder 5"/>
          <p:cNvSpPr>
            <a:spLocks noGrp="1"/>
          </p:cNvSpPr>
          <p:nvPr>
            <p:ph sz="quarter" idx="10"/>
          </p:nvPr>
        </p:nvSpPr>
        <p:spPr>
          <a:xfrm>
            <a:off x="418643" y="1027399"/>
            <a:ext cx="11340811" cy="876925"/>
          </a:xfrm>
        </p:spPr>
        <p:txBody>
          <a:bodyPr>
            <a:noAutofit/>
          </a:bodyPr>
          <a:lstStyle/>
          <a:p>
            <a:pPr marL="0" indent="0">
              <a:buNone/>
              <a:defRPr>
                <a:cs typeface="Segoe UI Semilight" panose="020B0402040204020203" pitchFamily="34" charset="0"/>
              </a:defRPr>
            </a:pPr>
            <a:r>
              <a:t>Los usuarios usan aplicaciones basadas en la nube y se conectan a ellas a través de Internet. Algunos ejemplos de estas aplicaciones son Microsoft Office 365, el correo electrónico y los calendarios.</a:t>
            </a:r>
            <a:endParaRPr>
              <a:solidFill>
                <a:schemeClr val="bg1"/>
              </a:solidFill>
              <a:latin typeface="+mn-lt"/>
              <a:cs typeface="Segoe UI Semilight" panose="020B0402040204020203" pitchFamily="34" charset="0"/>
            </a:endParaRPr>
          </a:p>
        </p:txBody>
      </p:sp>
      <p:pic>
        <p:nvPicPr>
          <p:cNvPr id="2" name="Picture 1">
            <a:extLst>
              <a:ext uri="{FF2B5EF4-FFF2-40B4-BE49-F238E27FC236}">
                <a16:creationId xmlns:a16="http://schemas.microsoft.com/office/drawing/2014/main" id="{449AA7F8-1173-F2B2-8FB1-06D78DAB4AF2}"/>
              </a:ext>
            </a:extLst>
          </p:cNvPr>
          <p:cNvPicPr>
            <a:picLocks noChangeAspect="1"/>
          </p:cNvPicPr>
          <p:nvPr/>
        </p:nvPicPr>
        <p:blipFill>
          <a:blip r:embed="rId3"/>
          <a:srcRect/>
          <a:stretch/>
        </p:blipFill>
        <p:spPr>
          <a:xfrm>
            <a:off x="1164779" y="2254546"/>
            <a:ext cx="9848537" cy="3961255"/>
          </a:xfrm>
          <a:prstGeom prst="rect">
            <a:avLst/>
          </a:prstGeom>
        </p:spPr>
      </p:pic>
    </p:spTree>
    <p:extLst>
      <p:ext uri="{BB962C8B-B14F-4D97-AF65-F5344CB8AC3E}">
        <p14:creationId xmlns:p14="http://schemas.microsoft.com/office/powerpoint/2010/main" val="179297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Comparación de servicios en la nube</a:t>
            </a:r>
          </a:p>
        </p:txBody>
      </p:sp>
      <p:grpSp>
        <p:nvGrpSpPr>
          <p:cNvPr id="51" name="Group 50">
            <a:extLst>
              <a:ext uri="{FF2B5EF4-FFF2-40B4-BE49-F238E27FC236}">
                <a16:creationId xmlns:a16="http://schemas.microsoft.com/office/drawing/2014/main" id="{8845793D-918B-44DB-B9C7-A24048571F3E}"/>
              </a:ext>
              <a:ext uri="{C183D7F6-B498-43B3-948B-1728B52AA6E4}">
                <adec:decorative xmlns:adec="http://schemas.microsoft.com/office/drawing/2017/decorative" val="1"/>
              </a:ext>
            </a:extLst>
          </p:cNvPr>
          <p:cNvGrpSpPr/>
          <p:nvPr/>
        </p:nvGrpSpPr>
        <p:grpSpPr>
          <a:xfrm>
            <a:off x="295684" y="1457323"/>
            <a:ext cx="3629278" cy="2690702"/>
            <a:chOff x="295684" y="1457323"/>
            <a:chExt cx="3629278" cy="2690702"/>
          </a:xfrm>
        </p:grpSpPr>
        <p:sp>
          <p:nvSpPr>
            <p:cNvPr id="47" name="Text Placeholder 14">
              <a:extLst>
                <a:ext uri="{FF2B5EF4-FFF2-40B4-BE49-F238E27FC236}">
                  <a16:creationId xmlns:a16="http://schemas.microsoft.com/office/drawing/2014/main" id="{C66AEADA-E041-496E-BCD0-86C1C563E2F3}"/>
                </a:ext>
              </a:extLst>
            </p:cNvPr>
            <p:cNvSpPr txBox="1">
              <a:spLocks/>
            </p:cNvSpPr>
            <p:nvPr/>
          </p:nvSpPr>
          <p:spPr>
            <a:xfrm>
              <a:off x="295684" y="3194188"/>
              <a:ext cx="3424261" cy="95383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sz="2400">
                  <a:latin typeface="+mn-lt"/>
                </a:defRPr>
              </a:pPr>
              <a:r>
                <a:rPr dirty="0" err="1"/>
                <a:t>Usted</a:t>
              </a:r>
              <a:r>
                <a:rPr dirty="0"/>
                <a:t> </a:t>
              </a:r>
              <a:r>
                <a:rPr dirty="0" err="1"/>
                <a:t>configura</a:t>
              </a:r>
              <a:r>
                <a:rPr dirty="0"/>
                <a:t> y </a:t>
              </a:r>
              <a:r>
                <a:rPr dirty="0" err="1"/>
                <a:t>administra</a:t>
              </a:r>
              <a:r>
                <a:rPr dirty="0"/>
                <a:t> </a:t>
              </a:r>
              <a:r>
                <a:rPr dirty="0" err="1"/>
                <a:t>el</a:t>
              </a:r>
              <a:r>
                <a:rPr dirty="0"/>
                <a:t> hardware de la </a:t>
              </a:r>
              <a:r>
                <a:rPr dirty="0" err="1"/>
                <a:t>aplicación</a:t>
              </a:r>
              <a:r>
                <a:rPr dirty="0"/>
                <a:t>.</a:t>
              </a:r>
              <a:endParaRPr sz="2400" dirty="0">
                <a:latin typeface="+mn-lt"/>
              </a:endParaRPr>
            </a:p>
          </p:txBody>
        </p:sp>
        <p:sp>
          <p:nvSpPr>
            <p:cNvPr id="49" name="Text Placeholder 10">
              <a:extLst>
                <a:ext uri="{FF2B5EF4-FFF2-40B4-BE49-F238E27FC236}">
                  <a16:creationId xmlns:a16="http://schemas.microsoft.com/office/drawing/2014/main" id="{8957A083-EE7B-48E6-8B51-77B6092F5F0A}"/>
                </a:ext>
              </a:extLst>
            </p:cNvPr>
            <p:cNvSpPr txBox="1">
              <a:spLocks/>
            </p:cNvSpPr>
            <p:nvPr/>
          </p:nvSpPr>
          <p:spPr>
            <a:xfrm>
              <a:off x="295684" y="1457323"/>
              <a:ext cx="3629278" cy="680197"/>
            </a:xfrm>
            <a:prstGeom prst="rect">
              <a:avLst/>
            </a:prstGeom>
            <a:solidFill>
              <a:srgbClr val="243A5E"/>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3200">
                  <a:solidFill>
                    <a:schemeClr val="bg1"/>
                  </a:solidFill>
                </a:defRPr>
              </a:pPr>
              <a:r>
                <a:t>IaaS</a:t>
              </a:r>
            </a:p>
          </p:txBody>
        </p:sp>
        <p:sp>
          <p:nvSpPr>
            <p:cNvPr id="50" name="Text Placeholder 1">
              <a:extLst>
                <a:ext uri="{FF2B5EF4-FFF2-40B4-BE49-F238E27FC236}">
                  <a16:creationId xmlns:a16="http://schemas.microsoft.com/office/drawing/2014/main" id="{47761BD0-BC47-4149-93D4-75BA13A70AA6}"/>
                </a:ext>
              </a:extLst>
            </p:cNvPr>
            <p:cNvSpPr txBox="1">
              <a:spLocks/>
            </p:cNvSpPr>
            <p:nvPr/>
          </p:nvSpPr>
          <p:spPr>
            <a:xfrm>
              <a:off x="295684" y="2285654"/>
              <a:ext cx="3618381"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sz="2400">
                  <a:latin typeface="+mn-lt"/>
                </a:defRPr>
              </a:pPr>
              <a:r>
                <a:t>El servicio en la nube más flexible.</a:t>
              </a:r>
              <a:endParaRPr sz="2400">
                <a:latin typeface="+mn-lt"/>
              </a:endParaRPr>
            </a:p>
          </p:txBody>
        </p:sp>
      </p:grpSp>
      <p:grpSp>
        <p:nvGrpSpPr>
          <p:cNvPr id="52" name="Group 51">
            <a:extLst>
              <a:ext uri="{FF2B5EF4-FFF2-40B4-BE49-F238E27FC236}">
                <a16:creationId xmlns:a16="http://schemas.microsoft.com/office/drawing/2014/main" id="{A2B8088D-ED0F-4044-8D00-71071CB1AFC3}"/>
              </a:ext>
              <a:ext uri="{C183D7F6-B498-43B3-948B-1728B52AA6E4}">
                <adec:decorative xmlns:adec="http://schemas.microsoft.com/office/drawing/2017/decorative" val="1"/>
              </a:ext>
            </a:extLst>
          </p:cNvPr>
          <p:cNvGrpSpPr/>
          <p:nvPr/>
        </p:nvGrpSpPr>
        <p:grpSpPr>
          <a:xfrm>
            <a:off x="4159182" y="1457323"/>
            <a:ext cx="3629278" cy="2600154"/>
            <a:chOff x="4249061" y="1457323"/>
            <a:chExt cx="3629278" cy="2600154"/>
          </a:xfrm>
        </p:grpSpPr>
        <p:sp>
          <p:nvSpPr>
            <p:cNvPr id="43" name="Text Placeholder 11">
              <a:extLst>
                <a:ext uri="{FF2B5EF4-FFF2-40B4-BE49-F238E27FC236}">
                  <a16:creationId xmlns:a16="http://schemas.microsoft.com/office/drawing/2014/main" id="{689B627A-0441-4103-912B-FB29C5CA96D4}"/>
                </a:ext>
              </a:extLst>
            </p:cNvPr>
            <p:cNvSpPr txBox="1">
              <a:spLocks/>
            </p:cNvSpPr>
            <p:nvPr/>
          </p:nvSpPr>
          <p:spPr>
            <a:xfrm>
              <a:off x="4249061" y="1457323"/>
              <a:ext cx="3629278" cy="680197"/>
            </a:xfrm>
            <a:prstGeom prst="rect">
              <a:avLst/>
            </a:prstGeom>
            <a:solidFill>
              <a:srgbClr val="243A5E"/>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3200">
                  <a:solidFill>
                    <a:schemeClr val="bg1"/>
                  </a:solidFill>
                </a:defRPr>
              </a:pPr>
              <a:r>
                <a:t>PaaS</a:t>
              </a:r>
            </a:p>
          </p:txBody>
        </p:sp>
        <p:sp>
          <p:nvSpPr>
            <p:cNvPr id="45" name="Text Placeholder 5">
              <a:extLst>
                <a:ext uri="{FF2B5EF4-FFF2-40B4-BE49-F238E27FC236}">
                  <a16:creationId xmlns:a16="http://schemas.microsoft.com/office/drawing/2014/main" id="{42E6EC0F-52E0-4D89-BF38-F3851F481133}"/>
                </a:ext>
              </a:extLst>
            </p:cNvPr>
            <p:cNvSpPr txBox="1">
              <a:spLocks/>
            </p:cNvSpPr>
            <p:nvPr/>
          </p:nvSpPr>
          <p:spPr>
            <a:xfrm>
              <a:off x="4249061" y="2285653"/>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sz="2400">
                  <a:latin typeface="+mn-lt"/>
                </a:defRPr>
              </a:pPr>
              <a:r>
                <a:t>Enfoque en el desarrollo de aplicaciones.</a:t>
              </a:r>
              <a:endParaRPr sz="2400">
                <a:latin typeface="+mn-lt"/>
              </a:endParaRPr>
            </a:p>
          </p:txBody>
        </p:sp>
        <p:sp>
          <p:nvSpPr>
            <p:cNvPr id="46" name="Text Placeholder 15">
              <a:extLst>
                <a:ext uri="{FF2B5EF4-FFF2-40B4-BE49-F238E27FC236}">
                  <a16:creationId xmlns:a16="http://schemas.microsoft.com/office/drawing/2014/main" id="{F85FEC0E-C3FA-4DAF-9421-A874D138851C}"/>
                </a:ext>
              </a:extLst>
            </p:cNvPr>
            <p:cNvSpPr txBox="1">
              <a:spLocks/>
            </p:cNvSpPr>
            <p:nvPr/>
          </p:nvSpPr>
          <p:spPr>
            <a:xfrm>
              <a:off x="4249061" y="3284734"/>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sz="2400">
                  <a:latin typeface="+mn-lt"/>
                </a:defRPr>
              </a:pPr>
              <a:r>
                <a:rPr dirty="0"/>
                <a:t>El </a:t>
              </a:r>
              <a:r>
                <a:rPr dirty="0" err="1"/>
                <a:t>proveedor</a:t>
              </a:r>
              <a:r>
                <a:rPr dirty="0"/>
                <a:t> de </a:t>
              </a:r>
              <a:r>
                <a:rPr dirty="0" err="1"/>
                <a:t>nube</a:t>
              </a:r>
              <a:r>
                <a:rPr dirty="0"/>
                <a:t> </a:t>
              </a:r>
              <a:r>
                <a:rPr dirty="0" err="1"/>
                <a:t>controla</a:t>
              </a:r>
              <a:r>
                <a:rPr dirty="0"/>
                <a:t> la </a:t>
              </a:r>
              <a:r>
                <a:rPr dirty="0" err="1"/>
                <a:t>administración</a:t>
              </a:r>
              <a:r>
                <a:rPr dirty="0"/>
                <a:t> de la </a:t>
              </a:r>
              <a:r>
                <a:rPr dirty="0" err="1"/>
                <a:t>plataforma</a:t>
              </a:r>
              <a:r>
                <a:rPr dirty="0"/>
                <a:t>.</a:t>
              </a:r>
              <a:endParaRPr sz="2400" dirty="0">
                <a:latin typeface="+mn-lt"/>
              </a:endParaRPr>
            </a:p>
          </p:txBody>
        </p:sp>
      </p:grpSp>
      <p:grpSp>
        <p:nvGrpSpPr>
          <p:cNvPr id="53" name="Group 52">
            <a:extLst>
              <a:ext uri="{FF2B5EF4-FFF2-40B4-BE49-F238E27FC236}">
                <a16:creationId xmlns:a16="http://schemas.microsoft.com/office/drawing/2014/main" id="{BD890FE1-7D7B-44AC-9CF2-CC22F3FA9C7D}"/>
              </a:ext>
              <a:ext uri="{C183D7F6-B498-43B3-948B-1728B52AA6E4}">
                <adec:decorative xmlns:adec="http://schemas.microsoft.com/office/drawing/2017/decorative" val="1"/>
              </a:ext>
            </a:extLst>
          </p:cNvPr>
          <p:cNvGrpSpPr/>
          <p:nvPr/>
        </p:nvGrpSpPr>
        <p:grpSpPr>
          <a:xfrm>
            <a:off x="8022680" y="1457323"/>
            <a:ext cx="3629278" cy="2635874"/>
            <a:chOff x="8022680" y="1457323"/>
            <a:chExt cx="3629278" cy="2635874"/>
          </a:xfrm>
        </p:grpSpPr>
        <p:sp>
          <p:nvSpPr>
            <p:cNvPr id="42" name="Text Placeholder 13">
              <a:extLst>
                <a:ext uri="{FF2B5EF4-FFF2-40B4-BE49-F238E27FC236}">
                  <a16:creationId xmlns:a16="http://schemas.microsoft.com/office/drawing/2014/main" id="{7C557D7A-78E8-4174-A562-11B71A143F15}"/>
                </a:ext>
              </a:extLst>
            </p:cNvPr>
            <p:cNvSpPr txBox="1">
              <a:spLocks/>
            </p:cNvSpPr>
            <p:nvPr/>
          </p:nvSpPr>
          <p:spPr>
            <a:xfrm>
              <a:off x="8022680" y="2285653"/>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sz="2400">
                  <a:latin typeface="+mn-lt"/>
                </a:defRPr>
              </a:pPr>
              <a:r>
                <a:t>Modelo de precio de pago por uso.</a:t>
              </a:r>
              <a:endParaRPr sz="2400">
                <a:latin typeface="+mn-lt"/>
              </a:endParaRPr>
            </a:p>
          </p:txBody>
        </p:sp>
        <p:sp>
          <p:nvSpPr>
            <p:cNvPr id="44" name="Text Placeholder 12">
              <a:extLst>
                <a:ext uri="{FF2B5EF4-FFF2-40B4-BE49-F238E27FC236}">
                  <a16:creationId xmlns:a16="http://schemas.microsoft.com/office/drawing/2014/main" id="{7C8557EF-5481-4F1C-A1B4-87230D6C6780}"/>
                </a:ext>
              </a:extLst>
            </p:cNvPr>
            <p:cNvSpPr txBox="1">
              <a:spLocks/>
            </p:cNvSpPr>
            <p:nvPr/>
          </p:nvSpPr>
          <p:spPr>
            <a:xfrm>
              <a:off x="8022680" y="1457323"/>
              <a:ext cx="3629278" cy="680197"/>
            </a:xfrm>
            <a:prstGeom prst="rect">
              <a:avLst/>
            </a:prstGeom>
            <a:solidFill>
              <a:srgbClr val="243A5E"/>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sz="3200">
                  <a:solidFill>
                    <a:schemeClr val="bg1"/>
                  </a:solidFill>
                </a:defRPr>
              </a:pPr>
              <a:r>
                <a:t>SaaS</a:t>
              </a:r>
            </a:p>
          </p:txBody>
        </p:sp>
        <p:sp>
          <p:nvSpPr>
            <p:cNvPr id="48" name="Text Placeholder 17">
              <a:extLst>
                <a:ext uri="{FF2B5EF4-FFF2-40B4-BE49-F238E27FC236}">
                  <a16:creationId xmlns:a16="http://schemas.microsoft.com/office/drawing/2014/main" id="{F82AFDF1-E1AB-4A33-B642-84AD2681FF16}"/>
                </a:ext>
              </a:extLst>
            </p:cNvPr>
            <p:cNvSpPr txBox="1">
              <a:spLocks/>
            </p:cNvSpPr>
            <p:nvPr/>
          </p:nvSpPr>
          <p:spPr>
            <a:xfrm>
              <a:off x="8022680" y="3320454"/>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sz="2400">
                  <a:latin typeface="+mn-lt"/>
                </a:defRPr>
              </a:pPr>
              <a:r>
                <a:rPr dirty="0"/>
                <a:t>Los </a:t>
              </a:r>
              <a:r>
                <a:rPr dirty="0" err="1"/>
                <a:t>usuarios</a:t>
              </a:r>
              <a:r>
                <a:rPr dirty="0"/>
                <a:t> pagan </a:t>
              </a:r>
              <a:r>
                <a:rPr dirty="0" err="1"/>
                <a:t>por</a:t>
              </a:r>
              <a:r>
                <a:rPr dirty="0"/>
                <a:t> </a:t>
              </a:r>
              <a:r>
                <a:rPr dirty="0" err="1"/>
                <a:t>el</a:t>
              </a:r>
              <a:r>
                <a:rPr dirty="0"/>
                <a:t> software que </a:t>
              </a:r>
              <a:r>
                <a:rPr dirty="0" err="1"/>
                <a:t>utilizan</a:t>
              </a:r>
              <a:r>
                <a:rPr dirty="0"/>
                <a:t> </a:t>
              </a:r>
              <a:r>
                <a:rPr dirty="0" err="1"/>
                <a:t>en</a:t>
              </a:r>
              <a:r>
                <a:rPr dirty="0"/>
                <a:t> un </a:t>
              </a:r>
              <a:r>
                <a:rPr dirty="0" err="1"/>
                <a:t>modelo</a:t>
              </a:r>
              <a:r>
                <a:rPr dirty="0"/>
                <a:t> de </a:t>
              </a:r>
              <a:r>
                <a:rPr dirty="0" err="1"/>
                <a:t>suscripción</a:t>
              </a:r>
              <a:r>
                <a:rPr dirty="0"/>
                <a:t>.</a:t>
              </a:r>
              <a:endParaRPr sz="2400" dirty="0">
                <a:latin typeface="+mn-lt"/>
              </a:endParaRPr>
            </a:p>
          </p:txBody>
        </p:sp>
      </p:grpSp>
    </p:spTree>
    <p:extLst>
      <p:ext uri="{BB962C8B-B14F-4D97-AF65-F5344CB8AC3E}">
        <p14:creationId xmlns:p14="http://schemas.microsoft.com/office/powerpoint/2010/main" val="286814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p:txBody>
          <a:bodyPr>
            <a:normAutofit fontScale="90000"/>
          </a:bodyPr>
          <a:lstStyle/>
          <a:p>
            <a:r>
              <a:rPr dirty="0" err="1"/>
              <a:t>Prueba</a:t>
            </a:r>
            <a:r>
              <a:rPr dirty="0"/>
              <a:t> </a:t>
            </a:r>
            <a:r>
              <a:rPr lang="es-CL" dirty="0"/>
              <a:t>Formativa 1</a:t>
            </a:r>
            <a:endParaRPr i="1" dirty="0">
              <a:solidFill>
                <a:srgbClr val="C00000"/>
              </a:solidFill>
            </a:endParaRPr>
          </a:p>
        </p:txBody>
      </p:sp>
      <p:sp>
        <p:nvSpPr>
          <p:cNvPr id="10" name="Title 3">
            <a:extLst>
              <a:ext uri="{FF2B5EF4-FFF2-40B4-BE49-F238E27FC236}">
                <a16:creationId xmlns:a16="http://schemas.microsoft.com/office/drawing/2014/main" id="{6A8A87D5-154D-4D17-9FFD-289667452587}"/>
              </a:ext>
            </a:extLst>
          </p:cNvPr>
          <p:cNvSpPr txBox="1">
            <a:spLocks/>
          </p:cNvSpPr>
          <p:nvPr/>
        </p:nvSpPr>
        <p:spPr>
          <a:xfrm>
            <a:off x="418643" y="1762098"/>
            <a:ext cx="5495992" cy="1574103"/>
          </a:xfrm>
          <a:prstGeom prst="rect">
            <a:avLst/>
          </a:prstGeom>
        </p:spPr>
        <p:txBody>
          <a:bodyPr vert="horz" wrap="square" lIns="0" tIns="91440" rIns="146304" bIns="91440" anchor="t">
            <a:noAutofit/>
          </a:bodyPr>
          <a:lstStyle>
            <a:lvl1pPr algn="l" defTabSz="914367" rtl="0" eaLnBrk="1" latinLnBrk="0" hangingPunct="1">
              <a:lnSpc>
                <a:spcPct val="90000"/>
              </a:lnSpc>
              <a:spcBef>
                <a:spcPct val="0"/>
              </a:spcBef>
              <a:buNone/>
              <a:defRPr sz="3200" b="0" kern="1200" cap="none" spc="-49" baseline="0">
                <a:ln w="3175">
                  <a:noFill/>
                </a:ln>
                <a:solidFill>
                  <a:srgbClr val="000000"/>
                </a:solidFill>
                <a:effectLst/>
                <a:latin typeface="+mj-lt"/>
                <a:ea typeface="+mn-ea"/>
                <a:cs typeface="Segoe UI" pitchFamily="34" charset="0"/>
              </a:defRPr>
            </a:lvl1pPr>
          </a:lstStyle>
          <a:p>
            <a:pPr>
              <a:defRPr sz="2400" i="1">
                <a:solidFill>
                  <a:srgbClr val="C00000"/>
                </a:solidFill>
                <a:latin typeface="+mn-lt"/>
                <a:ea typeface="Times New Roman" panose="02020603050405020304" pitchFamily="18" charset="0"/>
              </a:defRPr>
            </a:pPr>
            <a:r>
              <a:rPr lang="es-CL" dirty="0"/>
              <a:t>Responda sin miedo, no es el examen final y busca retroalimentación de aprendizaje</a:t>
            </a:r>
            <a:endParaRPr sz="2400" i="1" dirty="0">
              <a:solidFill>
                <a:srgbClr val="C00000"/>
              </a:solidFill>
              <a:latin typeface="+mn-lt"/>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18643" y="3630663"/>
            <a:ext cx="5495992" cy="220902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defRPr sz="1961"/>
            </a:pPr>
            <a:r>
              <a:rPr dirty="0"/>
              <a:t>Use sus </a:t>
            </a:r>
            <a:r>
              <a:rPr dirty="0" err="1"/>
              <a:t>teléfonos</a:t>
            </a:r>
            <a:r>
              <a:rPr dirty="0"/>
              <a:t> </a:t>
            </a:r>
            <a:r>
              <a:rPr dirty="0" err="1"/>
              <a:t>inteligentes</a:t>
            </a:r>
            <a:r>
              <a:rPr dirty="0"/>
              <a:t> o </a:t>
            </a:r>
            <a:r>
              <a:rPr dirty="0" err="1"/>
              <a:t>dispositivos</a:t>
            </a:r>
            <a:r>
              <a:rPr dirty="0"/>
              <a:t> </a:t>
            </a:r>
            <a:r>
              <a:rPr dirty="0" err="1"/>
              <a:t>móviles</a:t>
            </a:r>
            <a:endParaRPr dirty="0"/>
          </a:p>
          <a:p>
            <a:pPr marL="448193" indent="-448193">
              <a:buFont typeface="+mj-lt"/>
              <a:buAutoNum type="arabicPeriod"/>
              <a:defRPr sz="1961"/>
            </a:pPr>
            <a:r>
              <a:rPr lang="es-CL" dirty="0"/>
              <a:t>Responda y luego revisaremos todos juntos</a:t>
            </a:r>
            <a:endParaRPr dirty="0"/>
          </a:p>
          <a:p>
            <a:pPr marL="448193" indent="-448193">
              <a:buFont typeface="+mj-lt"/>
              <a:buAutoNum type="arabicPeriod"/>
            </a:pPr>
            <a:endParaRPr sz="1961" dirty="0"/>
          </a:p>
          <a:p>
            <a:pPr marL="448193" indent="-448193">
              <a:buFont typeface="+mj-lt"/>
              <a:buAutoNum type="arabicPeriod"/>
            </a:pPr>
            <a:endParaRPr sz="1961" dirty="0"/>
          </a:p>
        </p:txBody>
      </p:sp>
      <p:pic>
        <p:nvPicPr>
          <p:cNvPr id="6" name="Graphic 5" descr="Icono de un monitor de ordenador que muestra ejemplos de preguntas de cuestionario y pseudotexto.">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1425" y="1138621"/>
            <a:ext cx="5527389" cy="5085198"/>
          </a:xfrm>
          <a:prstGeom prst="rect">
            <a:avLst/>
          </a:prstGeom>
        </p:spPr>
      </p:pic>
      <p:pic>
        <p:nvPicPr>
          <p:cNvPr id="1026" name="Picture 2" descr="Código QR para Azure Fundamentals - Evaluación formativa 1">
            <a:extLst>
              <a:ext uri="{FF2B5EF4-FFF2-40B4-BE49-F238E27FC236}">
                <a16:creationId xmlns:a16="http://schemas.microsoft.com/office/drawing/2014/main" id="{B10E5C33-2402-9E24-F0DB-19E938F982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9499" y="1529954"/>
            <a:ext cx="3151239" cy="315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499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pPr>
              <a:defRPr>
                <a:cs typeface="Segoe UI"/>
              </a:defRPr>
            </a:pPr>
            <a:r>
              <a:t>Componentes de la arquitectura de Azure</a:t>
            </a:r>
          </a:p>
        </p:txBody>
      </p:sp>
      <p:pic>
        <p:nvPicPr>
          <p:cNvPr id="5" name="Graphic 4">
            <a:extLst>
              <a:ext uri="{FF2B5EF4-FFF2-40B4-BE49-F238E27FC236}">
                <a16:creationId xmlns:a16="http://schemas.microsoft.com/office/drawing/2014/main" id="{DD04FC6F-7C51-44B7-A2B8-1E3093C8BFE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0800" y="2754863"/>
            <a:ext cx="1348273" cy="1348273"/>
          </a:xfrm>
          <a:prstGeom prst="rect">
            <a:avLst/>
          </a:prstGeom>
        </p:spPr>
      </p:pic>
    </p:spTree>
    <p:extLst>
      <p:ext uri="{BB962C8B-B14F-4D97-AF65-F5344CB8AC3E}">
        <p14:creationId xmlns:p14="http://schemas.microsoft.com/office/powerpoint/2010/main" val="30522179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51F7-C138-4579-99AA-765A48F87567}"/>
              </a:ext>
            </a:extLst>
          </p:cNvPr>
          <p:cNvSpPr>
            <a:spLocks noGrp="1"/>
          </p:cNvSpPr>
          <p:nvPr>
            <p:ph type="title"/>
          </p:nvPr>
        </p:nvSpPr>
        <p:spPr>
          <a:xfrm>
            <a:off x="418643" y="440494"/>
            <a:ext cx="10651139" cy="1104288"/>
          </a:xfrm>
        </p:spPr>
        <p:txBody>
          <a:bodyPr>
            <a:normAutofit fontScale="90000"/>
          </a:bodyPr>
          <a:lstStyle/>
          <a:p>
            <a:pPr>
              <a:defRPr>
                <a:cs typeface="Segoe UI"/>
              </a:defRPr>
            </a:pPr>
            <a:r>
              <a:rPr dirty="0" err="1"/>
              <a:t>Componentes</a:t>
            </a:r>
            <a:r>
              <a:rPr dirty="0"/>
              <a:t> </a:t>
            </a:r>
            <a:r>
              <a:rPr dirty="0" err="1"/>
              <a:t>principales</a:t>
            </a:r>
            <a:r>
              <a:rPr dirty="0"/>
              <a:t> de la </a:t>
            </a:r>
            <a:r>
              <a:rPr dirty="0" err="1"/>
              <a:t>arquitectura</a:t>
            </a:r>
            <a:r>
              <a:rPr dirty="0"/>
              <a:t> de Azure: </a:t>
            </a:r>
            <a:r>
              <a:rPr dirty="0" err="1"/>
              <a:t>dominio</a:t>
            </a:r>
            <a:r>
              <a:rPr dirty="0"/>
              <a:t> </a:t>
            </a:r>
            <a:r>
              <a:rPr dirty="0" err="1"/>
              <a:t>objetivo</a:t>
            </a:r>
            <a:endParaRPr dirty="0"/>
          </a:p>
        </p:txBody>
      </p:sp>
      <p:sp>
        <p:nvSpPr>
          <p:cNvPr id="3" name="Text Placeholder 2">
            <a:extLst>
              <a:ext uri="{FF2B5EF4-FFF2-40B4-BE49-F238E27FC236}">
                <a16:creationId xmlns:a16="http://schemas.microsoft.com/office/drawing/2014/main" id="{5F448C38-AE4B-4541-BB99-DFEA840E1802}"/>
              </a:ext>
            </a:extLst>
          </p:cNvPr>
          <p:cNvSpPr>
            <a:spLocks noGrp="1"/>
          </p:cNvSpPr>
          <p:nvPr>
            <p:ph sz="quarter" idx="10"/>
          </p:nvPr>
        </p:nvSpPr>
        <p:spPr>
          <a:xfrm>
            <a:off x="684143" y="1588516"/>
            <a:ext cx="10745857" cy="4037003"/>
          </a:xfrm>
        </p:spPr>
        <p:txBody>
          <a:bodyPr vert="horz" wrap="square" lIns="0" tIns="91440" rIns="146304" bIns="91440" anchor="t">
            <a:spAutoFit/>
          </a:bodyPr>
          <a:lstStyle/>
          <a:p>
            <a:pPr marL="342900" lvl="0" indent="-342900">
              <a:buFont typeface="Arial" panose="020B0604020202020204" pitchFamily="34" charset="0"/>
              <a:buChar char="•"/>
            </a:pPr>
            <a:r>
              <a:rPr dirty="0" err="1"/>
              <a:t>Describir</a:t>
            </a:r>
            <a:r>
              <a:rPr dirty="0"/>
              <a:t> las </a:t>
            </a:r>
            <a:r>
              <a:rPr dirty="0" err="1"/>
              <a:t>regiones</a:t>
            </a:r>
            <a:r>
              <a:rPr dirty="0"/>
              <a:t> de Azure, </a:t>
            </a:r>
            <a:r>
              <a:rPr dirty="0" err="1"/>
              <a:t>los</a:t>
            </a:r>
            <a:r>
              <a:rPr dirty="0"/>
              <a:t> pares de </a:t>
            </a:r>
            <a:r>
              <a:rPr dirty="0" err="1"/>
              <a:t>regiones</a:t>
            </a:r>
            <a:r>
              <a:rPr dirty="0"/>
              <a:t> y las </a:t>
            </a:r>
            <a:r>
              <a:rPr dirty="0" err="1"/>
              <a:t>regiones</a:t>
            </a:r>
            <a:r>
              <a:rPr dirty="0"/>
              <a:t> </a:t>
            </a:r>
            <a:r>
              <a:rPr dirty="0" err="1"/>
              <a:t>soberanas</a:t>
            </a:r>
            <a:r>
              <a:rPr dirty="0"/>
              <a:t>.</a:t>
            </a:r>
          </a:p>
          <a:p>
            <a:pPr marL="342900" lvl="0" indent="-342900">
              <a:buFont typeface="Arial" panose="020B0604020202020204" pitchFamily="34" charset="0"/>
              <a:buChar char="•"/>
            </a:pPr>
            <a:r>
              <a:rPr dirty="0" err="1"/>
              <a:t>Describir</a:t>
            </a:r>
            <a:r>
              <a:rPr dirty="0"/>
              <a:t> las zonas de </a:t>
            </a:r>
            <a:r>
              <a:rPr dirty="0" err="1"/>
              <a:t>disponibilidad</a:t>
            </a:r>
            <a:r>
              <a:rPr dirty="0"/>
              <a:t>.</a:t>
            </a:r>
          </a:p>
          <a:p>
            <a:pPr marL="342900" lvl="0" indent="-342900">
              <a:buFont typeface="Arial" panose="020B0604020202020204" pitchFamily="34" charset="0"/>
              <a:buChar char="•"/>
            </a:pPr>
            <a:r>
              <a:rPr dirty="0" err="1"/>
              <a:t>Describir</a:t>
            </a:r>
            <a:r>
              <a:rPr dirty="0"/>
              <a:t> </a:t>
            </a:r>
            <a:r>
              <a:rPr dirty="0" err="1"/>
              <a:t>los</a:t>
            </a:r>
            <a:r>
              <a:rPr dirty="0"/>
              <a:t> </a:t>
            </a:r>
            <a:r>
              <a:rPr dirty="0" err="1"/>
              <a:t>centros</a:t>
            </a:r>
            <a:r>
              <a:rPr dirty="0"/>
              <a:t> de </a:t>
            </a:r>
            <a:r>
              <a:rPr dirty="0" err="1"/>
              <a:t>datos</a:t>
            </a:r>
            <a:r>
              <a:rPr dirty="0"/>
              <a:t> de Azure.</a:t>
            </a:r>
          </a:p>
          <a:p>
            <a:pPr marL="342900" lvl="0" indent="-342900">
              <a:buFont typeface="Arial" panose="020B0604020202020204" pitchFamily="34" charset="0"/>
              <a:buChar char="•"/>
            </a:pPr>
            <a:r>
              <a:rPr dirty="0" err="1"/>
              <a:t>Describir</a:t>
            </a:r>
            <a:r>
              <a:rPr dirty="0"/>
              <a:t> </a:t>
            </a:r>
            <a:r>
              <a:rPr dirty="0" err="1"/>
              <a:t>los</a:t>
            </a:r>
            <a:r>
              <a:rPr dirty="0"/>
              <a:t> </a:t>
            </a:r>
            <a:r>
              <a:rPr dirty="0" err="1"/>
              <a:t>recursos</a:t>
            </a:r>
            <a:r>
              <a:rPr dirty="0"/>
              <a:t> y </a:t>
            </a:r>
            <a:r>
              <a:rPr dirty="0" err="1"/>
              <a:t>grupos</a:t>
            </a:r>
            <a:r>
              <a:rPr dirty="0"/>
              <a:t> de </a:t>
            </a:r>
            <a:r>
              <a:rPr dirty="0" err="1"/>
              <a:t>recursos</a:t>
            </a:r>
            <a:r>
              <a:rPr dirty="0"/>
              <a:t> de Azure.</a:t>
            </a:r>
          </a:p>
          <a:p>
            <a:pPr marL="342900" lvl="0" indent="-342900">
              <a:buFont typeface="Arial" panose="020B0604020202020204" pitchFamily="34" charset="0"/>
              <a:buChar char="•"/>
            </a:pPr>
            <a:r>
              <a:rPr dirty="0" err="1"/>
              <a:t>Describir</a:t>
            </a:r>
            <a:r>
              <a:rPr dirty="0"/>
              <a:t> las </a:t>
            </a:r>
            <a:r>
              <a:rPr dirty="0" err="1"/>
              <a:t>suscripciones</a:t>
            </a:r>
            <a:r>
              <a:rPr dirty="0"/>
              <a:t>.</a:t>
            </a:r>
          </a:p>
          <a:p>
            <a:pPr marL="342900" lvl="0" indent="-342900">
              <a:buFont typeface="Arial" panose="020B0604020202020204" pitchFamily="34" charset="0"/>
              <a:buChar char="•"/>
            </a:pPr>
            <a:r>
              <a:rPr dirty="0" err="1"/>
              <a:t>Describir</a:t>
            </a:r>
            <a:r>
              <a:rPr dirty="0"/>
              <a:t> </a:t>
            </a:r>
            <a:r>
              <a:rPr dirty="0" err="1"/>
              <a:t>los</a:t>
            </a:r>
            <a:r>
              <a:rPr dirty="0"/>
              <a:t> </a:t>
            </a:r>
            <a:r>
              <a:rPr dirty="0" err="1"/>
              <a:t>grupos</a:t>
            </a:r>
            <a:r>
              <a:rPr dirty="0"/>
              <a:t> de </a:t>
            </a:r>
            <a:r>
              <a:rPr dirty="0" err="1"/>
              <a:t>administración</a:t>
            </a:r>
            <a:r>
              <a:rPr dirty="0"/>
              <a:t>.</a:t>
            </a:r>
          </a:p>
          <a:p>
            <a:pPr marL="342900" lvl="0" indent="-342900">
              <a:buFont typeface="Arial" panose="020B0604020202020204" pitchFamily="34" charset="0"/>
              <a:buChar char="•"/>
            </a:pPr>
            <a:r>
              <a:rPr dirty="0" err="1"/>
              <a:t>Describir</a:t>
            </a:r>
            <a:r>
              <a:rPr dirty="0"/>
              <a:t> la </a:t>
            </a:r>
            <a:r>
              <a:rPr dirty="0" err="1"/>
              <a:t>jerarquía</a:t>
            </a:r>
            <a:r>
              <a:rPr dirty="0"/>
              <a:t> de </a:t>
            </a:r>
            <a:r>
              <a:rPr dirty="0" err="1"/>
              <a:t>grupos</a:t>
            </a:r>
            <a:r>
              <a:rPr dirty="0"/>
              <a:t> de </a:t>
            </a:r>
            <a:r>
              <a:rPr dirty="0" err="1"/>
              <a:t>recursos</a:t>
            </a:r>
            <a:r>
              <a:rPr dirty="0"/>
              <a:t>, </a:t>
            </a:r>
            <a:r>
              <a:rPr dirty="0" err="1"/>
              <a:t>suscripciones</a:t>
            </a:r>
            <a:r>
              <a:rPr dirty="0"/>
              <a:t> y </a:t>
            </a:r>
            <a:r>
              <a:rPr dirty="0" err="1"/>
              <a:t>grupos</a:t>
            </a:r>
            <a:r>
              <a:rPr dirty="0"/>
              <a:t> de </a:t>
            </a:r>
            <a:r>
              <a:rPr dirty="0" err="1"/>
              <a:t>administración</a:t>
            </a:r>
            <a:r>
              <a:rPr dirty="0"/>
              <a:t>.</a:t>
            </a:r>
            <a:endParaRPr dirty="0">
              <a:latin typeface="+mn-lt"/>
              <a:cs typeface="Segoe UI"/>
            </a:endParaRPr>
          </a:p>
        </p:txBody>
      </p:sp>
    </p:spTree>
    <p:extLst>
      <p:ext uri="{BB962C8B-B14F-4D97-AF65-F5344CB8AC3E}">
        <p14:creationId xmlns:p14="http://schemas.microsoft.com/office/powerpoint/2010/main" val="3344010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Regiones</a:t>
            </a:r>
          </a:p>
        </p:txBody>
      </p:sp>
      <p:sp>
        <p:nvSpPr>
          <p:cNvPr id="8" name="Rectangle 7">
            <a:extLst>
              <a:ext uri="{FF2B5EF4-FFF2-40B4-BE49-F238E27FC236}">
                <a16:creationId xmlns:a16="http://schemas.microsoft.com/office/drawing/2014/main" id="{811A1EC0-5AF2-4D21-8437-ACF71E7A3AAF}"/>
              </a:ext>
            </a:extLst>
          </p:cNvPr>
          <p:cNvSpPr/>
          <p:nvPr/>
        </p:nvSpPr>
        <p:spPr>
          <a:xfrm>
            <a:off x="192959" y="1825795"/>
            <a:ext cx="3297493" cy="1200329"/>
          </a:xfrm>
          <a:prstGeom prst="rect">
            <a:avLst/>
          </a:prstGeom>
          <a:solidFill>
            <a:schemeClr val="bg1"/>
          </a:solidFill>
        </p:spPr>
        <p:txBody>
          <a:bodyPr wrap="square" anchor="t">
            <a:spAutoFit/>
          </a:bodyPr>
          <a:lstStyle/>
          <a:p>
            <a:pPr algn="ctr">
              <a:defRPr sz="1800" i="1">
                <a:cs typeface="Segoe UI Semilight"/>
              </a:defRPr>
            </a:pPr>
            <a:r>
              <a:t>Azure ofrece más regiones a nivel global que cualquier otro proveedor en la nube, con más de 60 regiones que representan más de 140 países.</a:t>
            </a:r>
            <a:endParaRPr sz="1800" i="1">
              <a:cs typeface="Segoe UI Semilight"/>
            </a:endParaRPr>
          </a:p>
        </p:txBody>
      </p:sp>
      <p:sp>
        <p:nvSpPr>
          <p:cNvPr id="6" name="Text Placeholder 5"/>
          <p:cNvSpPr>
            <a:spLocks noGrp="1"/>
          </p:cNvSpPr>
          <p:nvPr>
            <p:ph sz="quarter" idx="10"/>
          </p:nvPr>
        </p:nvSpPr>
        <p:spPr>
          <a:xfrm>
            <a:off x="1225345" y="4170472"/>
            <a:ext cx="9304109" cy="2103140"/>
          </a:xfrm>
        </p:spPr>
        <p:txBody>
          <a:bodyPr vert="horz" wrap="square" lIns="0" tIns="0" rIns="0" bIns="0" anchor="t">
            <a:spAutoFit/>
          </a:bodyPr>
          <a:lstStyle/>
          <a:p>
            <a:pPr marL="342900" indent="-342900">
              <a:buFont typeface="Arial" panose="020B0604020202020204" pitchFamily="34" charset="0"/>
              <a:buChar char="•"/>
            </a:pPr>
            <a:r>
              <a:rPr dirty="0"/>
              <a:t>Las </a:t>
            </a:r>
            <a:r>
              <a:rPr dirty="0" err="1"/>
              <a:t>regiones</a:t>
            </a:r>
            <a:r>
              <a:rPr dirty="0"/>
              <a:t> se </a:t>
            </a:r>
            <a:r>
              <a:rPr dirty="0" err="1"/>
              <a:t>componen</a:t>
            </a:r>
            <a:r>
              <a:rPr dirty="0"/>
              <a:t> de uno o </a:t>
            </a:r>
            <a:r>
              <a:rPr dirty="0" err="1"/>
              <a:t>más</a:t>
            </a:r>
            <a:r>
              <a:rPr dirty="0"/>
              <a:t> </a:t>
            </a:r>
            <a:r>
              <a:rPr dirty="0" err="1"/>
              <a:t>centros</a:t>
            </a:r>
            <a:r>
              <a:rPr dirty="0"/>
              <a:t> de </a:t>
            </a:r>
            <a:r>
              <a:rPr dirty="0" err="1"/>
              <a:t>datos</a:t>
            </a:r>
            <a:r>
              <a:rPr dirty="0"/>
              <a:t> </a:t>
            </a:r>
            <a:r>
              <a:rPr dirty="0" err="1"/>
              <a:t>próximos</a:t>
            </a:r>
            <a:r>
              <a:rPr dirty="0"/>
              <a:t>.</a:t>
            </a:r>
          </a:p>
          <a:p>
            <a:pPr marL="342900" indent="-342900">
              <a:buFont typeface="Arial" panose="020B0604020202020204" pitchFamily="34" charset="0"/>
              <a:buChar char="•"/>
            </a:pPr>
            <a:r>
              <a:rPr dirty="0" err="1"/>
              <a:t>Proporcione</a:t>
            </a:r>
            <a:r>
              <a:rPr dirty="0"/>
              <a:t> </a:t>
            </a:r>
            <a:r>
              <a:rPr dirty="0" err="1"/>
              <a:t>flexibilidad</a:t>
            </a:r>
            <a:r>
              <a:rPr dirty="0"/>
              <a:t> y </a:t>
            </a:r>
            <a:r>
              <a:rPr dirty="0" err="1"/>
              <a:t>capacidad</a:t>
            </a:r>
            <a:r>
              <a:rPr dirty="0"/>
              <a:t> de </a:t>
            </a:r>
            <a:r>
              <a:rPr dirty="0" err="1"/>
              <a:t>adaptación</a:t>
            </a:r>
            <a:r>
              <a:rPr dirty="0"/>
              <a:t> para </a:t>
            </a:r>
            <a:r>
              <a:rPr dirty="0" err="1"/>
              <a:t>reducir</a:t>
            </a:r>
            <a:r>
              <a:rPr dirty="0"/>
              <a:t> la </a:t>
            </a:r>
            <a:r>
              <a:rPr dirty="0" err="1"/>
              <a:t>latencia</a:t>
            </a:r>
            <a:r>
              <a:rPr dirty="0"/>
              <a:t> de </a:t>
            </a:r>
            <a:r>
              <a:rPr dirty="0" err="1"/>
              <a:t>los</a:t>
            </a:r>
            <a:r>
              <a:rPr dirty="0"/>
              <a:t> </a:t>
            </a:r>
            <a:r>
              <a:rPr dirty="0" err="1"/>
              <a:t>clientes</a:t>
            </a:r>
            <a:r>
              <a:rPr dirty="0"/>
              <a:t>.</a:t>
            </a:r>
          </a:p>
          <a:p>
            <a:pPr marL="342900" indent="-342900">
              <a:buFont typeface="Arial" panose="020B0604020202020204" pitchFamily="34" charset="0"/>
              <a:buChar char="•"/>
            </a:pPr>
            <a:r>
              <a:rPr dirty="0"/>
              <a:t>Conserve la residencia de </a:t>
            </a:r>
            <a:r>
              <a:rPr dirty="0" err="1"/>
              <a:t>datos</a:t>
            </a:r>
            <a:r>
              <a:rPr dirty="0"/>
              <a:t> con </a:t>
            </a:r>
            <a:r>
              <a:rPr dirty="0" err="1"/>
              <a:t>una</a:t>
            </a:r>
            <a:r>
              <a:rPr dirty="0"/>
              <a:t> </a:t>
            </a:r>
            <a:r>
              <a:rPr dirty="0" err="1"/>
              <a:t>oferta</a:t>
            </a:r>
            <a:r>
              <a:rPr dirty="0"/>
              <a:t> de </a:t>
            </a:r>
            <a:r>
              <a:rPr dirty="0" err="1"/>
              <a:t>cumplimiento</a:t>
            </a:r>
            <a:r>
              <a:rPr dirty="0"/>
              <a:t> integral.</a:t>
            </a:r>
          </a:p>
        </p:txBody>
      </p:sp>
      <p:sp>
        <p:nvSpPr>
          <p:cNvPr id="3" name="Footer Placeholder 1">
            <a:extLst>
              <a:ext uri="{FF2B5EF4-FFF2-40B4-BE49-F238E27FC236}">
                <a16:creationId xmlns:a16="http://schemas.microsoft.com/office/drawing/2014/main" id="{CFEEFDEC-A344-470A-A33B-F11336462650}"/>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pic>
        <p:nvPicPr>
          <p:cNvPr id="4" name="Picture 3">
            <a:extLst>
              <a:ext uri="{FF2B5EF4-FFF2-40B4-BE49-F238E27FC236}">
                <a16:creationId xmlns:a16="http://schemas.microsoft.com/office/drawing/2014/main" id="{2C610832-E46B-499B-4003-8F2991A68F14}"/>
              </a:ext>
            </a:extLst>
          </p:cNvPr>
          <p:cNvPicPr>
            <a:picLocks noChangeAspect="1"/>
          </p:cNvPicPr>
          <p:nvPr/>
        </p:nvPicPr>
        <p:blipFill>
          <a:blip r:embed="rId3"/>
          <a:srcRect/>
          <a:stretch/>
        </p:blipFill>
        <p:spPr>
          <a:xfrm>
            <a:off x="3921016" y="254613"/>
            <a:ext cx="7919518" cy="3783905"/>
          </a:xfrm>
          <a:prstGeom prst="rect">
            <a:avLst/>
          </a:prstGeom>
          <a:ln>
            <a:noFill/>
          </a:ln>
        </p:spPr>
      </p:pic>
    </p:spTree>
    <p:extLst>
      <p:ext uri="{BB962C8B-B14F-4D97-AF65-F5344CB8AC3E}">
        <p14:creationId xmlns:p14="http://schemas.microsoft.com/office/powerpoint/2010/main" val="105386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Zonas de disponibilidad</a:t>
            </a:r>
          </a:p>
        </p:txBody>
      </p:sp>
      <p:sp>
        <p:nvSpPr>
          <p:cNvPr id="6" name="Text Placeholder 5"/>
          <p:cNvSpPr>
            <a:spLocks noGrp="1"/>
          </p:cNvSpPr>
          <p:nvPr>
            <p:ph sz="quarter" idx="10"/>
          </p:nvPr>
        </p:nvSpPr>
        <p:spPr>
          <a:xfrm>
            <a:off x="441253" y="1453155"/>
            <a:ext cx="5588122" cy="4632037"/>
          </a:xfrm>
        </p:spPr>
        <p:txBody>
          <a:bodyPr vert="horz" wrap="square" lIns="0" tIns="91440" rIns="146304" bIns="91440" anchor="t">
            <a:spAutoFit/>
          </a:bodyPr>
          <a:lstStyle/>
          <a:p>
            <a:pPr marL="342900" indent="-342900">
              <a:buFont typeface="Arial" panose="020B0604020202020204" pitchFamily="34" charset="0"/>
              <a:buChar char="•"/>
            </a:pPr>
            <a:r>
              <a:rPr dirty="0" err="1"/>
              <a:t>Proporcione</a:t>
            </a:r>
            <a:r>
              <a:rPr dirty="0"/>
              <a:t> </a:t>
            </a:r>
            <a:r>
              <a:rPr dirty="0" err="1"/>
              <a:t>protección</a:t>
            </a:r>
            <a:r>
              <a:rPr dirty="0"/>
              <a:t> contra </a:t>
            </a:r>
            <a:r>
              <a:rPr dirty="0" err="1"/>
              <a:t>el</a:t>
            </a:r>
            <a:r>
              <a:rPr dirty="0"/>
              <a:t> </a:t>
            </a:r>
            <a:r>
              <a:rPr dirty="0" err="1"/>
              <a:t>tiempo</a:t>
            </a:r>
            <a:r>
              <a:rPr dirty="0"/>
              <a:t> de </a:t>
            </a:r>
            <a:r>
              <a:rPr dirty="0" err="1"/>
              <a:t>inactividad</a:t>
            </a:r>
            <a:r>
              <a:rPr dirty="0"/>
              <a:t> </a:t>
            </a:r>
            <a:r>
              <a:rPr dirty="0" err="1"/>
              <a:t>debido</a:t>
            </a:r>
            <a:r>
              <a:rPr dirty="0"/>
              <a:t> a </a:t>
            </a:r>
            <a:r>
              <a:rPr dirty="0" err="1"/>
              <a:t>errores</a:t>
            </a:r>
            <a:r>
              <a:rPr dirty="0"/>
              <a:t> del </a:t>
            </a:r>
            <a:r>
              <a:rPr dirty="0" err="1"/>
              <a:t>centro</a:t>
            </a:r>
            <a:r>
              <a:rPr dirty="0"/>
              <a:t> de </a:t>
            </a:r>
            <a:r>
              <a:rPr dirty="0" err="1"/>
              <a:t>datos</a:t>
            </a:r>
            <a:r>
              <a:rPr dirty="0"/>
              <a:t>.</a:t>
            </a:r>
          </a:p>
          <a:p>
            <a:pPr marL="342900" indent="-342900">
              <a:buFont typeface="Arial" panose="020B0604020202020204" pitchFamily="34" charset="0"/>
              <a:buChar char="•"/>
            </a:pPr>
            <a:r>
              <a:rPr dirty="0" err="1"/>
              <a:t>Centros</a:t>
            </a:r>
            <a:r>
              <a:rPr dirty="0"/>
              <a:t> de </a:t>
            </a:r>
            <a:r>
              <a:rPr dirty="0" err="1"/>
              <a:t>datos</a:t>
            </a:r>
            <a:r>
              <a:rPr dirty="0"/>
              <a:t> </a:t>
            </a:r>
            <a:r>
              <a:rPr dirty="0" err="1"/>
              <a:t>separados</a:t>
            </a:r>
            <a:r>
              <a:rPr dirty="0"/>
              <a:t> </a:t>
            </a:r>
            <a:r>
              <a:rPr dirty="0" err="1"/>
              <a:t>físicamente</a:t>
            </a:r>
            <a:r>
              <a:rPr dirty="0"/>
              <a:t> </a:t>
            </a:r>
            <a:r>
              <a:rPr dirty="0" err="1"/>
              <a:t>dentro</a:t>
            </a:r>
            <a:r>
              <a:rPr dirty="0"/>
              <a:t> de </a:t>
            </a:r>
            <a:r>
              <a:rPr dirty="0" err="1"/>
              <a:t>una</a:t>
            </a:r>
            <a:r>
              <a:rPr dirty="0"/>
              <a:t> </a:t>
            </a:r>
            <a:r>
              <a:rPr dirty="0" err="1"/>
              <a:t>misma</a:t>
            </a:r>
            <a:r>
              <a:rPr dirty="0"/>
              <a:t> </a:t>
            </a:r>
            <a:r>
              <a:rPr dirty="0" err="1"/>
              <a:t>región</a:t>
            </a:r>
            <a:r>
              <a:rPr dirty="0"/>
              <a:t>.</a:t>
            </a:r>
          </a:p>
          <a:p>
            <a:pPr marL="342900" indent="-342900">
              <a:buFont typeface="Arial" panose="020B0604020202020204" pitchFamily="34" charset="0"/>
              <a:buChar char="•"/>
            </a:pPr>
            <a:r>
              <a:rPr dirty="0" err="1"/>
              <a:t>Cada</a:t>
            </a:r>
            <a:r>
              <a:rPr dirty="0"/>
              <a:t> </a:t>
            </a:r>
            <a:r>
              <a:rPr dirty="0" err="1"/>
              <a:t>centro</a:t>
            </a:r>
            <a:r>
              <a:rPr dirty="0"/>
              <a:t> de </a:t>
            </a:r>
            <a:r>
              <a:rPr dirty="0" err="1"/>
              <a:t>datos</a:t>
            </a:r>
            <a:r>
              <a:rPr dirty="0"/>
              <a:t> </a:t>
            </a:r>
            <a:r>
              <a:rPr dirty="0" err="1"/>
              <a:t>está</a:t>
            </a:r>
            <a:r>
              <a:rPr dirty="0"/>
              <a:t> </a:t>
            </a:r>
            <a:r>
              <a:rPr dirty="0" err="1"/>
              <a:t>equipado</a:t>
            </a:r>
            <a:r>
              <a:rPr dirty="0"/>
              <a:t> con redes, </a:t>
            </a:r>
            <a:r>
              <a:rPr dirty="0" err="1"/>
              <a:t>alimentación</a:t>
            </a:r>
            <a:r>
              <a:rPr dirty="0"/>
              <a:t> y </a:t>
            </a:r>
            <a:r>
              <a:rPr dirty="0" err="1"/>
              <a:t>refrigeración</a:t>
            </a:r>
            <a:r>
              <a:rPr dirty="0"/>
              <a:t> </a:t>
            </a:r>
            <a:r>
              <a:rPr dirty="0" err="1"/>
              <a:t>independientes</a:t>
            </a:r>
            <a:r>
              <a:rPr dirty="0"/>
              <a:t>.</a:t>
            </a:r>
            <a:endParaRPr dirty="0">
              <a:latin typeface="+mn-lt"/>
            </a:endParaRPr>
          </a:p>
          <a:p>
            <a:pPr marL="342900" indent="-342900">
              <a:buFont typeface="Arial" panose="020B0604020202020204" pitchFamily="34" charset="0"/>
              <a:buChar char="•"/>
            </a:pPr>
            <a:r>
              <a:rPr dirty="0"/>
              <a:t>Con </a:t>
            </a:r>
            <a:r>
              <a:rPr dirty="0" err="1"/>
              <a:t>conexiones</a:t>
            </a:r>
            <a:r>
              <a:rPr dirty="0"/>
              <a:t> de red </a:t>
            </a:r>
            <a:r>
              <a:rPr dirty="0" err="1"/>
              <a:t>privadas</a:t>
            </a:r>
            <a:r>
              <a:rPr dirty="0"/>
              <a:t> de </a:t>
            </a:r>
            <a:r>
              <a:rPr dirty="0" err="1"/>
              <a:t>fibra</a:t>
            </a:r>
            <a:r>
              <a:rPr dirty="0"/>
              <a:t> </a:t>
            </a:r>
            <a:r>
              <a:rPr dirty="0" err="1"/>
              <a:t>óptica</a:t>
            </a:r>
            <a:r>
              <a:rPr dirty="0"/>
              <a:t>.</a:t>
            </a:r>
          </a:p>
        </p:txBody>
      </p:sp>
      <p:grpSp>
        <p:nvGrpSpPr>
          <p:cNvPr id="5" name="Group 4" descr="Gráfico conceptual que contiene un cuadro titulado Región de Azure y, dentro de ese cuadro, se muestran tres imágenes separadas de zonas de disponibilidad, cada una con flechas que apuntan a las otras dos para indicar conectividad.">
            <a:extLst>
              <a:ext uri="{FF2B5EF4-FFF2-40B4-BE49-F238E27FC236}">
                <a16:creationId xmlns:a16="http://schemas.microsoft.com/office/drawing/2014/main" id="{3AEDB905-FC8D-448D-AC0A-15F4C45D8B15}"/>
              </a:ext>
            </a:extLst>
          </p:cNvPr>
          <p:cNvGrpSpPr/>
          <p:nvPr/>
        </p:nvGrpSpPr>
        <p:grpSpPr>
          <a:xfrm>
            <a:off x="7050529" y="1200453"/>
            <a:ext cx="4719046" cy="4245178"/>
            <a:chOff x="6818439" y="1515112"/>
            <a:chExt cx="4785298" cy="4304775"/>
          </a:xfrm>
        </p:grpSpPr>
        <p:grpSp>
          <p:nvGrpSpPr>
            <p:cNvPr id="7" name="Group 6">
              <a:extLst>
                <a:ext uri="{FF2B5EF4-FFF2-40B4-BE49-F238E27FC236}">
                  <a16:creationId xmlns:a16="http://schemas.microsoft.com/office/drawing/2014/main" id="{4DADC3C6-7E2B-431E-80AD-8E39793EC04B}"/>
                </a:ext>
              </a:extLst>
            </p:cNvPr>
            <p:cNvGrpSpPr/>
            <p:nvPr/>
          </p:nvGrpSpPr>
          <p:grpSpPr>
            <a:xfrm>
              <a:off x="7117431" y="2517295"/>
              <a:ext cx="1691584" cy="999225"/>
              <a:chOff x="6999098" y="4432150"/>
              <a:chExt cx="1691584" cy="999225"/>
            </a:xfrm>
          </p:grpSpPr>
          <p:pic>
            <p:nvPicPr>
              <p:cNvPr id="23" name="Picture 22" descr="diagrama de tres dominios de error, FD0, FD1 y FD1. FD0 contiene un UD 0 y FD1 contiene dos dominios de actualización, UD1 y UD2.">
                <a:extLst>
                  <a:ext uri="{FF2B5EF4-FFF2-40B4-BE49-F238E27FC236}">
                    <a16:creationId xmlns:a16="http://schemas.microsoft.com/office/drawing/2014/main" id="{59A63A6C-4FD2-435A-A924-75784D6AF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4" name="Picture 23" descr="diagrama de tres dominios de error, FD0, FD1 y FD1. FD0 contiene un UD 0 y FD1 contiene dos dominios de actualización, UD1 y UD2.">
                <a:extLst>
                  <a:ext uri="{FF2B5EF4-FFF2-40B4-BE49-F238E27FC236}">
                    <a16:creationId xmlns:a16="http://schemas.microsoft.com/office/drawing/2014/main" id="{33D9E7F5-BEF0-4433-B11F-A53824A7A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8" name="Group 7">
              <a:extLst>
                <a:ext uri="{FF2B5EF4-FFF2-40B4-BE49-F238E27FC236}">
                  <a16:creationId xmlns:a16="http://schemas.microsoft.com/office/drawing/2014/main" id="{921F8F84-DD3C-48AE-87D9-64E79023DDE7}"/>
                </a:ext>
              </a:extLst>
            </p:cNvPr>
            <p:cNvGrpSpPr/>
            <p:nvPr/>
          </p:nvGrpSpPr>
          <p:grpSpPr>
            <a:xfrm>
              <a:off x="9586238" y="2513688"/>
              <a:ext cx="1691584" cy="999225"/>
              <a:chOff x="6999098" y="4432150"/>
              <a:chExt cx="1691584" cy="999225"/>
            </a:xfrm>
          </p:grpSpPr>
          <p:pic>
            <p:nvPicPr>
              <p:cNvPr id="21" name="Picture 20" descr="diagrama de tres dominios de error, FD0, FD1 y FD1. FD0 contiene un UD 0 y FD1 contiene dos dominios de actualización, UD1 y UD2.">
                <a:extLst>
                  <a:ext uri="{FF2B5EF4-FFF2-40B4-BE49-F238E27FC236}">
                    <a16:creationId xmlns:a16="http://schemas.microsoft.com/office/drawing/2014/main" id="{27DD964D-B9C7-449F-8749-704A2200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2" name="Picture 21" descr="diagrama de tres dominios de error, FD0, FD1 y FD1. FD0 contiene un UD 0 y FD1 contiene dos dominios de actualización, UD1 y UD2.">
                <a:extLst>
                  <a:ext uri="{FF2B5EF4-FFF2-40B4-BE49-F238E27FC236}">
                    <a16:creationId xmlns:a16="http://schemas.microsoft.com/office/drawing/2014/main" id="{EF911D1C-93E1-4852-9B3A-C1BB75155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 name="Group 8">
              <a:extLst>
                <a:ext uri="{FF2B5EF4-FFF2-40B4-BE49-F238E27FC236}">
                  <a16:creationId xmlns:a16="http://schemas.microsoft.com/office/drawing/2014/main" id="{22360E82-8941-4388-8D8C-6A94D5EA18A1}"/>
                </a:ext>
              </a:extLst>
            </p:cNvPr>
            <p:cNvGrpSpPr/>
            <p:nvPr/>
          </p:nvGrpSpPr>
          <p:grpSpPr>
            <a:xfrm>
              <a:off x="8425270" y="4311420"/>
              <a:ext cx="1691584" cy="999225"/>
              <a:chOff x="6999098" y="4432150"/>
              <a:chExt cx="1691584" cy="999225"/>
            </a:xfrm>
          </p:grpSpPr>
          <p:pic>
            <p:nvPicPr>
              <p:cNvPr id="19" name="Picture 18" descr="diagrama de tres dominios de error, FD0, FD1 y FD1. FD0 contiene un UD 0 y FD1 contiene dos dominios de actualización, UD1 y UD2.">
                <a:extLst>
                  <a:ext uri="{FF2B5EF4-FFF2-40B4-BE49-F238E27FC236}">
                    <a16:creationId xmlns:a16="http://schemas.microsoft.com/office/drawing/2014/main" id="{2B24F88C-F664-4133-91D6-9C69424D1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0" name="Picture 19" descr="diagrama de tres dominios de error, FD0, FD1 y FD1. FD0 contiene un UD 0 y FD1 contiene dos dominios de actualización, UD1 y UD2.">
                <a:extLst>
                  <a:ext uri="{FF2B5EF4-FFF2-40B4-BE49-F238E27FC236}">
                    <a16:creationId xmlns:a16="http://schemas.microsoft.com/office/drawing/2014/main" id="{109A3630-DE95-4268-B3A6-1CFB48B85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sp>
          <p:nvSpPr>
            <p:cNvPr id="10" name="Rectangle 9">
              <a:extLst>
                <a:ext uri="{FF2B5EF4-FFF2-40B4-BE49-F238E27FC236}">
                  <a16:creationId xmlns:a16="http://schemas.microsoft.com/office/drawing/2014/main" id="{90C3513A-1756-4789-9F87-82047F90C544}"/>
                </a:ext>
              </a:extLst>
            </p:cNvPr>
            <p:cNvSpPr/>
            <p:nvPr/>
          </p:nvSpPr>
          <p:spPr>
            <a:xfrm>
              <a:off x="7004375" y="1854821"/>
              <a:ext cx="1804639" cy="644482"/>
            </a:xfrm>
            <a:prstGeom prst="rect">
              <a:avLst/>
            </a:prstGeom>
          </p:spPr>
          <p:txBody>
            <a:bodyPr wrap="none">
              <a:spAutoFit/>
            </a:bodyPr>
            <a:lstStyle/>
            <a:p>
              <a:pPr algn="ctr"/>
              <a:r>
                <a:rPr dirty="0"/>
                <a:t>Zona de </a:t>
              </a:r>
              <a:br>
                <a:rPr lang="en-US" dirty="0"/>
              </a:br>
              <a:r>
                <a:rPr dirty="0" err="1"/>
                <a:t>disponibilidad</a:t>
              </a:r>
              <a:r>
                <a:rPr dirty="0"/>
                <a:t> 1</a:t>
              </a:r>
            </a:p>
          </p:txBody>
        </p:sp>
        <p:sp>
          <p:nvSpPr>
            <p:cNvPr id="11" name="Rectangle 10">
              <a:extLst>
                <a:ext uri="{FF2B5EF4-FFF2-40B4-BE49-F238E27FC236}">
                  <a16:creationId xmlns:a16="http://schemas.microsoft.com/office/drawing/2014/main" id="{A118B9BF-950B-4A33-B5EC-A51AF5CD77DB}"/>
                </a:ext>
              </a:extLst>
            </p:cNvPr>
            <p:cNvSpPr/>
            <p:nvPr/>
          </p:nvSpPr>
          <p:spPr>
            <a:xfrm>
              <a:off x="7937416" y="5360219"/>
              <a:ext cx="2928604" cy="369055"/>
            </a:xfrm>
            <a:prstGeom prst="rect">
              <a:avLst/>
            </a:prstGeom>
          </p:spPr>
          <p:txBody>
            <a:bodyPr wrap="square">
              <a:spAutoFit/>
            </a:bodyPr>
            <a:lstStyle/>
            <a:p>
              <a:r>
                <a:rPr dirty="0"/>
                <a:t>Zona de </a:t>
              </a:r>
              <a:r>
                <a:rPr dirty="0" err="1"/>
                <a:t>disponibilidad</a:t>
              </a:r>
              <a:r>
                <a:rPr dirty="0"/>
                <a:t> 3</a:t>
              </a:r>
            </a:p>
          </p:txBody>
        </p:sp>
        <p:sp>
          <p:nvSpPr>
            <p:cNvPr id="12" name="Rectangle 11">
              <a:extLst>
                <a:ext uri="{FF2B5EF4-FFF2-40B4-BE49-F238E27FC236}">
                  <a16:creationId xmlns:a16="http://schemas.microsoft.com/office/drawing/2014/main" id="{DED9248F-ADD8-4814-8471-968A3DC3042E}"/>
                </a:ext>
              </a:extLst>
            </p:cNvPr>
            <p:cNvSpPr/>
            <p:nvPr/>
          </p:nvSpPr>
          <p:spPr>
            <a:xfrm>
              <a:off x="9491061" y="1868394"/>
              <a:ext cx="1804639" cy="644482"/>
            </a:xfrm>
            <a:prstGeom prst="rect">
              <a:avLst/>
            </a:prstGeom>
          </p:spPr>
          <p:txBody>
            <a:bodyPr wrap="none">
              <a:spAutoFit/>
            </a:bodyPr>
            <a:lstStyle/>
            <a:p>
              <a:pPr algn="ctr"/>
              <a:r>
                <a:rPr dirty="0"/>
                <a:t>Zona de </a:t>
              </a:r>
              <a:br>
                <a:rPr lang="en-US" dirty="0"/>
              </a:br>
              <a:r>
                <a:rPr dirty="0" err="1"/>
                <a:t>disponibilidad</a:t>
              </a:r>
              <a:r>
                <a:rPr dirty="0"/>
                <a:t> 2</a:t>
              </a:r>
            </a:p>
          </p:txBody>
        </p:sp>
        <p:sp>
          <p:nvSpPr>
            <p:cNvPr id="13" name="Arrow: Left-Right 12">
              <a:extLst>
                <a:ext uri="{FF2B5EF4-FFF2-40B4-BE49-F238E27FC236}">
                  <a16:creationId xmlns:a16="http://schemas.microsoft.com/office/drawing/2014/main" id="{D2351211-A447-4536-AACF-ED13AB686E72}"/>
                </a:ext>
              </a:extLst>
            </p:cNvPr>
            <p:cNvSpPr/>
            <p:nvPr/>
          </p:nvSpPr>
          <p:spPr bwMode="auto">
            <a:xfrm>
              <a:off x="8870804" y="2861541"/>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algn="l" defTabSz="932472" fontAlgn="base">
                <a:spcBef>
                  <a:spcPct val="0"/>
                </a:spcBef>
                <a:spcAft>
                  <a:spcPct val="0"/>
                </a:spcAft>
              </a:pPr>
              <a:endParaRPr sz="2000">
                <a:gradFill>
                  <a:gsLst>
                    <a:gs pos="0">
                      <a:srgbClr val="FFFFFF"/>
                    </a:gs>
                    <a:gs pos="100000">
                      <a:srgbClr val="FFFFFF"/>
                    </a:gs>
                  </a:gsLst>
                  <a:lin ang="5400000" scaled="0"/>
                </a:gradFill>
                <a:ea typeface="Segoe UI" pitchFamily="34" charset="0"/>
                <a:cs typeface="Segoe UI" pitchFamily="34" charset="0"/>
              </a:endParaRPr>
            </a:p>
          </p:txBody>
        </p:sp>
        <p:sp>
          <p:nvSpPr>
            <p:cNvPr id="14" name="Arrow: Left-Right 13">
              <a:extLst>
                <a:ext uri="{FF2B5EF4-FFF2-40B4-BE49-F238E27FC236}">
                  <a16:creationId xmlns:a16="http://schemas.microsoft.com/office/drawing/2014/main" id="{06D8D8D5-8485-4E62-809C-7D564FFE123D}"/>
                </a:ext>
              </a:extLst>
            </p:cNvPr>
            <p:cNvSpPr/>
            <p:nvPr/>
          </p:nvSpPr>
          <p:spPr bwMode="auto">
            <a:xfrm rot="3143699">
              <a:off x="8184190" y="3712099"/>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algn="l" defTabSz="932472" fontAlgn="base">
                <a:spcBef>
                  <a:spcPct val="0"/>
                </a:spcBef>
                <a:spcAft>
                  <a:spcPct val="0"/>
                </a:spcAft>
              </a:pPr>
              <a:endParaRPr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05E6B2A-E6C2-4E3A-BA2E-226A1E5A328F}"/>
                </a:ext>
              </a:extLst>
            </p:cNvPr>
            <p:cNvPicPr>
              <a:picLocks noChangeAspect="1"/>
            </p:cNvPicPr>
            <p:nvPr/>
          </p:nvPicPr>
          <p:blipFill>
            <a:blip r:embed="rId4"/>
            <a:stretch>
              <a:fillRect/>
            </a:stretch>
          </p:blipFill>
          <p:spPr>
            <a:xfrm flipH="1">
              <a:off x="9598649" y="3590370"/>
              <a:ext cx="518205" cy="585267"/>
            </a:xfrm>
            <a:prstGeom prst="rect">
              <a:avLst/>
            </a:prstGeom>
          </p:spPr>
        </p:pic>
        <p:sp>
          <p:nvSpPr>
            <p:cNvPr id="16" name="Rectangle 15">
              <a:extLst>
                <a:ext uri="{FF2B5EF4-FFF2-40B4-BE49-F238E27FC236}">
                  <a16:creationId xmlns:a16="http://schemas.microsoft.com/office/drawing/2014/main" id="{EDDE5154-A715-4498-B1F6-76C92411F7AD}"/>
                </a:ext>
              </a:extLst>
            </p:cNvPr>
            <p:cNvSpPr/>
            <p:nvPr/>
          </p:nvSpPr>
          <p:spPr bwMode="auto">
            <a:xfrm>
              <a:off x="6818439" y="1775012"/>
              <a:ext cx="4785298" cy="404487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algn="l" defTabSz="932472" fontAlgn="base">
                <a:spcBef>
                  <a:spcPct val="0"/>
                </a:spcBef>
                <a:spcAft>
                  <a:spcPct val="0"/>
                </a:spcAft>
              </a:pPr>
              <a:endParaRPr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C8344-0717-4DF1-8D6C-319B8618D90C}"/>
                </a:ext>
              </a:extLst>
            </p:cNvPr>
            <p:cNvSpPr/>
            <p:nvPr/>
          </p:nvSpPr>
          <p:spPr>
            <a:xfrm>
              <a:off x="8232002" y="1515112"/>
              <a:ext cx="2079083" cy="405727"/>
            </a:xfrm>
            <a:prstGeom prst="rect">
              <a:avLst/>
            </a:prstGeom>
            <a:solidFill>
              <a:schemeClr val="bg1"/>
            </a:solidFill>
          </p:spPr>
          <p:txBody>
            <a:bodyPr wrap="square">
              <a:spAutoFit/>
            </a:bodyPr>
            <a:lstStyle/>
            <a:p>
              <a:pPr>
                <a:defRPr sz="2000"/>
              </a:pPr>
              <a:r>
                <a:rPr dirty="0" err="1"/>
                <a:t>Región</a:t>
              </a:r>
              <a:r>
                <a:rPr dirty="0"/>
                <a:t> de Azure</a:t>
              </a:r>
              <a:endParaRPr sz="2000" dirty="0"/>
            </a:p>
          </p:txBody>
        </p:sp>
      </p:grpSp>
      <p:sp>
        <p:nvSpPr>
          <p:cNvPr id="3" name="Footer Placeholder 1">
            <a:extLst>
              <a:ext uri="{FF2B5EF4-FFF2-40B4-BE49-F238E27FC236}">
                <a16:creationId xmlns:a16="http://schemas.microsoft.com/office/drawing/2014/main" id="{ED33A386-9779-4C37-94E8-F2D8A9F6206D}"/>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spTree>
    <p:extLst>
      <p:ext uri="{BB962C8B-B14F-4D97-AF65-F5344CB8AC3E}">
        <p14:creationId xmlns:p14="http://schemas.microsoft.com/office/powerpoint/2010/main" val="340959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Pares de región</a:t>
            </a:r>
          </a:p>
        </p:txBody>
      </p:sp>
      <p:sp>
        <p:nvSpPr>
          <p:cNvPr id="6" name="Text Placeholder 5"/>
          <p:cNvSpPr>
            <a:spLocks noGrp="1"/>
          </p:cNvSpPr>
          <p:nvPr>
            <p:ph sz="quarter" idx="10"/>
          </p:nvPr>
        </p:nvSpPr>
        <p:spPr>
          <a:xfrm>
            <a:off x="487467" y="1661910"/>
            <a:ext cx="5975678" cy="3708708"/>
          </a:xfrm>
        </p:spPr>
        <p:txBody>
          <a:bodyPr vert="horz" wrap="square" lIns="0" tIns="0" rIns="0" bIns="0" anchor="t">
            <a:spAutoFit/>
          </a:bodyPr>
          <a:lstStyle/>
          <a:p>
            <a:pPr marL="290195" indent="-290195">
              <a:buFont typeface="Arial" panose="020B0604020202020204" pitchFamily="34" charset="0"/>
              <a:buChar char="•"/>
              <a:defRPr sz="2400"/>
            </a:pPr>
            <a:r>
              <a:rPr dirty="0"/>
              <a:t>Al </a:t>
            </a:r>
            <a:r>
              <a:rPr dirty="0" err="1"/>
              <a:t>menos</a:t>
            </a:r>
            <a:r>
              <a:rPr dirty="0"/>
              <a:t> 500 km de </a:t>
            </a:r>
            <a:r>
              <a:rPr dirty="0" err="1"/>
              <a:t>separación</a:t>
            </a:r>
            <a:r>
              <a:rPr dirty="0"/>
              <a:t> entre pares de </a:t>
            </a:r>
            <a:r>
              <a:rPr dirty="0" err="1"/>
              <a:t>regiones</a:t>
            </a:r>
            <a:r>
              <a:rPr dirty="0"/>
              <a:t>.</a:t>
            </a:r>
            <a:endParaRPr sz="1000" dirty="0">
              <a:latin typeface="+mn-lt"/>
            </a:endParaRPr>
          </a:p>
          <a:p>
            <a:pPr marL="290195" indent="-290195">
              <a:buFont typeface="Arial" panose="020B0604020202020204" pitchFamily="34" charset="0"/>
              <a:buChar char="•"/>
            </a:pPr>
            <a:r>
              <a:rPr dirty="0" err="1"/>
              <a:t>Replicación</a:t>
            </a:r>
            <a:r>
              <a:rPr dirty="0"/>
              <a:t> </a:t>
            </a:r>
            <a:r>
              <a:rPr dirty="0" err="1"/>
              <a:t>automática</a:t>
            </a:r>
            <a:r>
              <a:rPr dirty="0"/>
              <a:t> para </a:t>
            </a:r>
            <a:r>
              <a:rPr dirty="0" err="1"/>
              <a:t>algunos</a:t>
            </a:r>
            <a:r>
              <a:rPr dirty="0"/>
              <a:t> </a:t>
            </a:r>
            <a:r>
              <a:rPr dirty="0" err="1"/>
              <a:t>servicios</a:t>
            </a:r>
            <a:r>
              <a:rPr dirty="0"/>
              <a:t>.</a:t>
            </a:r>
          </a:p>
          <a:p>
            <a:pPr marL="290195" indent="-290195">
              <a:buFont typeface="Arial" panose="020B0604020202020204" pitchFamily="34" charset="0"/>
              <a:buChar char="•"/>
            </a:pPr>
            <a:r>
              <a:rPr sz="2400" dirty="0" err="1"/>
              <a:t>Recuperación</a:t>
            </a:r>
            <a:r>
              <a:rPr sz="2400" dirty="0"/>
              <a:t> de </a:t>
            </a:r>
            <a:r>
              <a:rPr sz="2400" dirty="0" err="1"/>
              <a:t>una</a:t>
            </a:r>
            <a:r>
              <a:rPr sz="2400" dirty="0"/>
              <a:t> </a:t>
            </a:r>
            <a:r>
              <a:rPr sz="2400" dirty="0" err="1"/>
              <a:t>región</a:t>
            </a:r>
            <a:r>
              <a:rPr sz="2400" dirty="0"/>
              <a:t> </a:t>
            </a:r>
            <a:r>
              <a:rPr sz="2400" dirty="0" err="1"/>
              <a:t>clasificada</a:t>
            </a:r>
            <a:r>
              <a:rPr sz="2400" dirty="0"/>
              <a:t> </a:t>
            </a:r>
            <a:r>
              <a:rPr sz="2400" dirty="0" err="1"/>
              <a:t>por</a:t>
            </a:r>
            <a:r>
              <a:rPr sz="2400" dirty="0"/>
              <a:t> </a:t>
            </a:r>
            <a:r>
              <a:rPr sz="2400" dirty="0" err="1"/>
              <a:t>orden</a:t>
            </a:r>
            <a:r>
              <a:rPr sz="2400" dirty="0"/>
              <a:t> de </a:t>
            </a:r>
            <a:r>
              <a:rPr sz="2400" dirty="0" err="1"/>
              <a:t>prioridad</a:t>
            </a:r>
            <a:r>
              <a:rPr sz="2400" dirty="0"/>
              <a:t> </a:t>
            </a:r>
            <a:r>
              <a:rPr dirty="0" err="1"/>
              <a:t>en</a:t>
            </a:r>
            <a:r>
              <a:rPr dirty="0"/>
              <a:t> </a:t>
            </a:r>
            <a:r>
              <a:rPr dirty="0" err="1"/>
              <a:t>caso</a:t>
            </a:r>
            <a:r>
              <a:rPr dirty="0"/>
              <a:t> de </a:t>
            </a:r>
            <a:r>
              <a:rPr dirty="0" err="1"/>
              <a:t>interrupción</a:t>
            </a:r>
            <a:r>
              <a:rPr dirty="0"/>
              <a:t>.</a:t>
            </a:r>
          </a:p>
          <a:p>
            <a:pPr marL="290195" indent="-290195">
              <a:buFont typeface="Arial" panose="020B0604020202020204" pitchFamily="34" charset="0"/>
              <a:buChar char="•"/>
            </a:pPr>
            <a:r>
              <a:rPr dirty="0"/>
              <a:t>Las </a:t>
            </a:r>
            <a:r>
              <a:rPr dirty="0" err="1"/>
              <a:t>actualizaciones</a:t>
            </a:r>
            <a:r>
              <a:rPr dirty="0"/>
              <a:t> se </a:t>
            </a:r>
            <a:r>
              <a:rPr dirty="0" err="1"/>
              <a:t>implementan</a:t>
            </a:r>
            <a:r>
              <a:rPr dirty="0"/>
              <a:t> </a:t>
            </a:r>
            <a:r>
              <a:rPr dirty="0" err="1"/>
              <a:t>secuencialmente</a:t>
            </a:r>
            <a:r>
              <a:rPr dirty="0"/>
              <a:t> para </a:t>
            </a:r>
            <a:r>
              <a:rPr dirty="0" err="1"/>
              <a:t>minimizar</a:t>
            </a:r>
            <a:r>
              <a:rPr dirty="0"/>
              <a:t> </a:t>
            </a:r>
            <a:r>
              <a:rPr dirty="0" err="1"/>
              <a:t>el</a:t>
            </a:r>
            <a:r>
              <a:rPr dirty="0"/>
              <a:t> </a:t>
            </a:r>
            <a:r>
              <a:rPr dirty="0" err="1"/>
              <a:t>tiempo</a:t>
            </a:r>
            <a:r>
              <a:rPr dirty="0"/>
              <a:t> de </a:t>
            </a:r>
            <a:r>
              <a:rPr dirty="0" err="1"/>
              <a:t>inactividad</a:t>
            </a:r>
            <a:r>
              <a:rPr dirty="0"/>
              <a:t>.</a:t>
            </a:r>
            <a:endParaRPr sz="2400" dirty="0">
              <a:latin typeface="+mn-lt"/>
            </a:endParaRPr>
          </a:p>
        </p:txBody>
      </p:sp>
      <p:sp>
        <p:nvSpPr>
          <p:cNvPr id="2" name="TextBox 1">
            <a:extLst>
              <a:ext uri="{FF2B5EF4-FFF2-40B4-BE49-F238E27FC236}">
                <a16:creationId xmlns:a16="http://schemas.microsoft.com/office/drawing/2014/main" id="{00D66516-044B-4422-8CA5-FA6FFBDF8E5D}"/>
              </a:ext>
            </a:extLst>
          </p:cNvPr>
          <p:cNvSpPr txBox="1"/>
          <p:nvPr/>
        </p:nvSpPr>
        <p:spPr>
          <a:xfrm>
            <a:off x="640861" y="5349928"/>
            <a:ext cx="5771053" cy="794064"/>
          </a:xfrm>
          <a:prstGeom prst="rect">
            <a:avLst/>
          </a:prstGeom>
          <a:noFill/>
        </p:spPr>
        <p:txBody>
          <a:bodyPr rot="0" spcFirstLastPara="0" vertOverflow="overflow" horzOverflow="overflow" vert="horz" wrap="square" lIns="182880" tIns="146304" rIns="182880" bIns="146304" numCol="1" spcCol="0" fromWordArt="0" anchor="t" anchorCtr="0" forceAA="0" compatLnSpc="1">
            <a:prstTxWarp prst="textNoShape">
              <a:avLst/>
            </a:prstTxWarp>
            <a:spAutoFit/>
          </a:bodyPr>
          <a:lstStyle/>
          <a:p>
            <a:pPr>
              <a:lnSpc>
                <a:spcPct val="90000"/>
              </a:lnSpc>
              <a:spcAft>
                <a:spcPts val="600"/>
              </a:spcAft>
              <a:defRPr sz="1800"/>
            </a:pPr>
            <a:r>
              <a:rPr dirty="0" err="1">
                <a:cs typeface="Segoe UI"/>
              </a:rPr>
              <a:t>Vínculo</a:t>
            </a:r>
            <a:r>
              <a:rPr dirty="0">
                <a:cs typeface="Segoe UI"/>
              </a:rPr>
              <a:t> de la web: </a:t>
            </a:r>
            <a:r>
              <a:rPr dirty="0">
                <a:ea typeface="+mn-lt"/>
                <a:cs typeface="+mn-lt"/>
                <a:hlinkClick r:id="rId3"/>
              </a:rPr>
              <a:t>https://docs.microsoft.com/es-es/azure/best-practices-availability-paired-regions</a:t>
            </a:r>
            <a:endParaRPr sz="1800" dirty="0">
              <a:cs typeface="Segoe UI"/>
            </a:endParaRPr>
          </a:p>
        </p:txBody>
      </p:sp>
      <p:graphicFrame>
        <p:nvGraphicFramePr>
          <p:cNvPr id="9" name="Table 8">
            <a:extLst>
              <a:ext uri="{FF2B5EF4-FFF2-40B4-BE49-F238E27FC236}">
                <a16:creationId xmlns:a16="http://schemas.microsoft.com/office/drawing/2014/main" id="{D812C242-CE3D-40CD-A21F-9B770DE69246}"/>
              </a:ext>
            </a:extLst>
          </p:cNvPr>
          <p:cNvGraphicFramePr>
            <a:graphicFrameLocks noGrp="1"/>
          </p:cNvGraphicFramePr>
          <p:nvPr/>
        </p:nvGraphicFramePr>
        <p:xfrm>
          <a:off x="6947333" y="331517"/>
          <a:ext cx="1776548" cy="5952925"/>
        </p:xfrm>
        <a:graphic>
          <a:graphicData uri="http://schemas.openxmlformats.org/drawingml/2006/table">
            <a:tbl>
              <a:tblPr firstRow="1">
                <a:tableStyleId>{2D5ABB26-0587-4C30-8999-92F81FD0307C}</a:tableStyleId>
              </a:tblPr>
              <a:tblGrid>
                <a:gridCol w="1776548">
                  <a:extLst>
                    <a:ext uri="{9D8B030D-6E8A-4147-A177-3AD203B41FA5}">
                      <a16:colId xmlns:a16="http://schemas.microsoft.com/office/drawing/2014/main" val="1438438675"/>
                    </a:ext>
                  </a:extLst>
                </a:gridCol>
              </a:tblGrid>
              <a:tr h="306219">
                <a:tc>
                  <a:txBody>
                    <a:bodyPr/>
                    <a:lstStyle/>
                    <a:p>
                      <a:pPr algn="ctr" fontAlgn="base">
                        <a:defRPr sz="1600">
                          <a:solidFill>
                            <a:schemeClr val="bg1"/>
                          </a:solidFill>
                          <a:effectLst/>
                          <a:latin typeface="+mj-lt"/>
                        </a:defRPr>
                      </a:pPr>
                      <a:r>
                        <a:t>Region</a:t>
                      </a:r>
                      <a:endParaRPr sz="1600" b="0" i="0">
                        <a:solidFill>
                          <a:schemeClr val="bg1"/>
                        </a:solidFill>
                        <a:effectLst/>
                        <a:latin typeface="+mj-lt"/>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295325405"/>
                  </a:ext>
                </a:extLst>
              </a:tr>
              <a:tr h="306219">
                <a:tc>
                  <a:txBody>
                    <a:bodyPr/>
                    <a:lstStyle/>
                    <a:p>
                      <a:pPr algn="ctr" fontAlgn="base">
                        <a:defRPr sz="1600">
                          <a:effectLst/>
                        </a:defRPr>
                      </a:pPr>
                      <a:r>
                        <a:t>Centro-norte de EE. UU.</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74094"/>
                  </a:ext>
                </a:extLst>
              </a:tr>
              <a:tr h="306219">
                <a:tc>
                  <a:txBody>
                    <a:bodyPr/>
                    <a:lstStyle/>
                    <a:p>
                      <a:pPr algn="ctr" fontAlgn="base">
                        <a:defRPr sz="1600">
                          <a:effectLst/>
                        </a:defRPr>
                      </a:pPr>
                      <a:r>
                        <a:t>Este de EE. UU.</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5649983"/>
                  </a:ext>
                </a:extLst>
              </a:tr>
              <a:tr h="306219">
                <a:tc>
                  <a:txBody>
                    <a:bodyPr/>
                    <a:lstStyle/>
                    <a:p>
                      <a:pPr algn="ctr" fontAlgn="base">
                        <a:defRPr sz="1600">
                          <a:effectLst/>
                        </a:defRPr>
                      </a:pPr>
                      <a:r>
                        <a:t>Oeste de EE. UU. 2</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051283"/>
                  </a:ext>
                </a:extLst>
              </a:tr>
              <a:tr h="306219">
                <a:tc>
                  <a:txBody>
                    <a:bodyPr/>
                    <a:lstStyle/>
                    <a:p>
                      <a:pPr algn="ctr" fontAlgn="base">
                        <a:defRPr sz="1600">
                          <a:effectLst/>
                        </a:defRPr>
                      </a:pPr>
                      <a:r>
                        <a:t>Este de EE.UU. 2</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57662494"/>
                  </a:ext>
                </a:extLst>
              </a:tr>
              <a:tr h="306219">
                <a:tc>
                  <a:txBody>
                    <a:bodyPr/>
                    <a:lstStyle/>
                    <a:p>
                      <a:pPr algn="ctr" fontAlgn="base">
                        <a:defRPr sz="1600">
                          <a:effectLst/>
                        </a:defRPr>
                      </a:pPr>
                      <a:r>
                        <a:t>Centro de Canadá</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72622"/>
                  </a:ext>
                </a:extLst>
              </a:tr>
              <a:tr h="306219">
                <a:tc>
                  <a:txBody>
                    <a:bodyPr/>
                    <a:lstStyle/>
                    <a:p>
                      <a:pPr algn="ctr" fontAlgn="base">
                        <a:defRPr sz="1600">
                          <a:effectLst/>
                        </a:defRPr>
                      </a:pPr>
                      <a:r>
                        <a:t>Norte de Europa</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1321702"/>
                  </a:ext>
                </a:extLst>
              </a:tr>
              <a:tr h="306219">
                <a:tc>
                  <a:txBody>
                    <a:bodyPr/>
                    <a:lstStyle/>
                    <a:p>
                      <a:pPr algn="ctr" fontAlgn="base">
                        <a:defRPr sz="1600">
                          <a:effectLst/>
                        </a:defRPr>
                      </a:pPr>
                      <a:r>
                        <a:t>Oeste del Reino Unido</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18596"/>
                  </a:ext>
                </a:extLst>
              </a:tr>
              <a:tr h="568984">
                <a:tc>
                  <a:txBody>
                    <a:bodyPr/>
                    <a:lstStyle/>
                    <a:p>
                      <a:pPr algn="ctr" fontAlgn="base">
                        <a:defRPr sz="1600">
                          <a:effectLst/>
                        </a:defRPr>
                      </a:pPr>
                      <a:r>
                        <a:t>Centro de Alemania</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63196076"/>
                  </a:ext>
                </a:extLst>
              </a:tr>
              <a:tr h="306219">
                <a:tc>
                  <a:txBody>
                    <a:bodyPr/>
                    <a:lstStyle/>
                    <a:p>
                      <a:pPr algn="ctr" fontAlgn="base">
                        <a:defRPr sz="1600">
                          <a:effectLst/>
                        </a:defRPr>
                      </a:pPr>
                      <a:r>
                        <a:t>Sudeste de Asia</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798151"/>
                  </a:ext>
                </a:extLst>
              </a:tr>
              <a:tr h="306219">
                <a:tc>
                  <a:txBody>
                    <a:bodyPr/>
                    <a:lstStyle/>
                    <a:p>
                      <a:pPr algn="ctr" fontAlgn="base">
                        <a:defRPr sz="1600">
                          <a:effectLst/>
                        </a:defRPr>
                      </a:pPr>
                      <a:r>
                        <a:t>Este de China</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43023007"/>
                  </a:ext>
                </a:extLst>
              </a:tr>
              <a:tr h="306219">
                <a:tc>
                  <a:txBody>
                    <a:bodyPr/>
                    <a:lstStyle/>
                    <a:p>
                      <a:pPr algn="ctr" fontAlgn="base">
                        <a:defRPr sz="1600">
                          <a:effectLst/>
                        </a:defRPr>
                      </a:pPr>
                      <a:r>
                        <a:t>Este de Japón</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175280"/>
                  </a:ext>
                </a:extLst>
              </a:tr>
              <a:tr h="306219">
                <a:tc>
                  <a:txBody>
                    <a:bodyPr/>
                    <a:lstStyle/>
                    <a:p>
                      <a:pPr algn="ctr" fontAlgn="base">
                        <a:defRPr sz="1600">
                          <a:effectLst/>
                        </a:defRPr>
                      </a:pPr>
                      <a:r>
                        <a:t>Sudeste de Australia</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88797014"/>
                  </a:ext>
                </a:extLst>
              </a:tr>
              <a:tr h="306219">
                <a:tc>
                  <a:txBody>
                    <a:bodyPr/>
                    <a:lstStyle/>
                    <a:p>
                      <a:pPr algn="ctr" fontAlgn="base">
                        <a:defRPr sz="1600">
                          <a:effectLst/>
                        </a:defRPr>
                      </a:pPr>
                      <a:r>
                        <a:t>Sur de la India</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15572"/>
                  </a:ext>
                </a:extLst>
              </a:tr>
              <a:tr h="566650">
                <a:tc>
                  <a:txBody>
                    <a:bodyPr/>
                    <a:lstStyle/>
                    <a:p>
                      <a:pPr algn="ctr" fontAlgn="base">
                        <a:defRPr sz="1600">
                          <a:effectLst/>
                        </a:defRPr>
                      </a:pPr>
                      <a:r>
                        <a:t>Sur de Brasil (Primario)</a:t>
                      </a:r>
                      <a:endParaRPr sz="1600" b="1"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56298458"/>
                  </a:ext>
                </a:extLst>
              </a:tr>
            </a:tbl>
          </a:graphicData>
        </a:graphic>
      </p:graphicFrame>
      <p:sp>
        <p:nvSpPr>
          <p:cNvPr id="21" name="Arrow: Left-Right 20">
            <a:extLst>
              <a:ext uri="{FF2B5EF4-FFF2-40B4-BE49-F238E27FC236}">
                <a16:creationId xmlns:a16="http://schemas.microsoft.com/office/drawing/2014/main" id="{3BF19608-4E55-40DF-8F76-EFF39FE48524}"/>
              </a:ext>
              <a:ext uri="{C183D7F6-B498-43B3-948B-1728B52AA6E4}">
                <adec:decorative xmlns:adec="http://schemas.microsoft.com/office/drawing/2017/decorative" val="1"/>
              </a:ext>
            </a:extLst>
          </p:cNvPr>
          <p:cNvSpPr/>
          <p:nvPr/>
        </p:nvSpPr>
        <p:spPr bwMode="auto">
          <a:xfrm>
            <a:off x="8911281" y="2693014"/>
            <a:ext cx="771011" cy="393486"/>
          </a:xfrm>
          <a:prstGeom prst="leftRightArrow">
            <a:avLst>
              <a:gd name="adj1" fmla="val 50001"/>
              <a:gd name="adj2" fmla="val 5000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algn="l" defTabSz="932472" fontAlgn="base">
              <a:spcBef>
                <a:spcPct val="0"/>
              </a:spcBef>
              <a:spcAft>
                <a:spcPct val="0"/>
              </a:spcAft>
            </a:pPr>
            <a:endParaRPr sz="20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Table 27">
            <a:extLst>
              <a:ext uri="{FF2B5EF4-FFF2-40B4-BE49-F238E27FC236}">
                <a16:creationId xmlns:a16="http://schemas.microsoft.com/office/drawing/2014/main" id="{A1625483-567C-4965-88E9-3C4013EAEE2C}"/>
              </a:ext>
            </a:extLst>
          </p:cNvPr>
          <p:cNvGraphicFramePr>
            <a:graphicFrameLocks noGrp="1"/>
          </p:cNvGraphicFramePr>
          <p:nvPr/>
        </p:nvGraphicFramePr>
        <p:xfrm>
          <a:off x="9869692" y="331517"/>
          <a:ext cx="1776548" cy="5743814"/>
        </p:xfrm>
        <a:graphic>
          <a:graphicData uri="http://schemas.openxmlformats.org/drawingml/2006/table">
            <a:tbl>
              <a:tblPr firstRow="1">
                <a:tableStyleId>{2D5ABB26-0587-4C30-8999-92F81FD0307C}</a:tableStyleId>
              </a:tblPr>
              <a:tblGrid>
                <a:gridCol w="1776548">
                  <a:extLst>
                    <a:ext uri="{9D8B030D-6E8A-4147-A177-3AD203B41FA5}">
                      <a16:colId xmlns:a16="http://schemas.microsoft.com/office/drawing/2014/main" val="1438438675"/>
                    </a:ext>
                  </a:extLst>
                </a:gridCol>
              </a:tblGrid>
              <a:tr h="306219">
                <a:tc>
                  <a:txBody>
                    <a:bodyPr/>
                    <a:lstStyle/>
                    <a:p>
                      <a:pPr algn="ctr" fontAlgn="base">
                        <a:defRPr sz="1600">
                          <a:solidFill>
                            <a:schemeClr val="bg1"/>
                          </a:solidFill>
                          <a:effectLst/>
                          <a:latin typeface="+mj-lt"/>
                        </a:defRPr>
                      </a:pPr>
                      <a:r>
                        <a:t>Region</a:t>
                      </a:r>
                      <a:endParaRPr sz="1600" b="0" i="0">
                        <a:solidFill>
                          <a:schemeClr val="bg1"/>
                        </a:solidFill>
                        <a:effectLst/>
                        <a:latin typeface="+mj-lt"/>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295325405"/>
                  </a:ext>
                </a:extLst>
              </a:tr>
              <a:tr h="306219">
                <a:tc>
                  <a:txBody>
                    <a:bodyPr/>
                    <a:lstStyle/>
                    <a:p>
                      <a:pPr algn="ctr" fontAlgn="base">
                        <a:defRPr sz="1600">
                          <a:effectLst/>
                        </a:defRPr>
                      </a:pPr>
                      <a:r>
                        <a:t>Centro-sur de EE. UU.</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74094"/>
                  </a:ext>
                </a:extLst>
              </a:tr>
              <a:tr h="306219">
                <a:tc>
                  <a:txBody>
                    <a:bodyPr/>
                    <a:lstStyle/>
                    <a:p>
                      <a:pPr algn="ctr" fontAlgn="base">
                        <a:defRPr sz="1600">
                          <a:effectLst/>
                        </a:defRPr>
                      </a:pPr>
                      <a:r>
                        <a:t>Oeste de EE. UU.</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5649983"/>
                  </a:ext>
                </a:extLst>
              </a:tr>
              <a:tr h="306219">
                <a:tc>
                  <a:txBody>
                    <a:bodyPr/>
                    <a:lstStyle/>
                    <a:p>
                      <a:pPr algn="ctr" fontAlgn="base">
                        <a:defRPr sz="1600">
                          <a:effectLst/>
                        </a:defRPr>
                      </a:pPr>
                      <a:r>
                        <a:t>Centro-oeste de EE. UU.</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051283"/>
                  </a:ext>
                </a:extLst>
              </a:tr>
              <a:tr h="306219">
                <a:tc>
                  <a:txBody>
                    <a:bodyPr/>
                    <a:lstStyle/>
                    <a:p>
                      <a:pPr algn="ctr" fontAlgn="base">
                        <a:defRPr sz="1600">
                          <a:effectLst/>
                        </a:defRPr>
                      </a:pPr>
                      <a:r>
                        <a:t>Centro de EE. UU.</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57662494"/>
                  </a:ext>
                </a:extLst>
              </a:tr>
              <a:tr h="306219">
                <a:tc>
                  <a:txBody>
                    <a:bodyPr/>
                    <a:lstStyle/>
                    <a:p>
                      <a:pPr algn="ctr" fontAlgn="base">
                        <a:defRPr sz="1600">
                          <a:effectLst/>
                        </a:defRPr>
                      </a:pPr>
                      <a:r>
                        <a:t>Este de Canadá</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72622"/>
                  </a:ext>
                </a:extLst>
              </a:tr>
              <a:tr h="306219">
                <a:tc>
                  <a:txBody>
                    <a:bodyPr/>
                    <a:lstStyle/>
                    <a:p>
                      <a:pPr algn="ctr" fontAlgn="base">
                        <a:defRPr sz="1600">
                          <a:effectLst/>
                        </a:defRPr>
                      </a:pPr>
                      <a:r>
                        <a:t>Oeste de Europa</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1321702"/>
                  </a:ext>
                </a:extLst>
              </a:tr>
              <a:tr h="306219">
                <a:tc>
                  <a:txBody>
                    <a:bodyPr/>
                    <a:lstStyle/>
                    <a:p>
                      <a:pPr algn="ctr" fontAlgn="base">
                        <a:defRPr sz="1600">
                          <a:effectLst/>
                        </a:defRPr>
                      </a:pPr>
                      <a:r>
                        <a:t>Sur de Reino Unido</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18596"/>
                  </a:ext>
                </a:extLst>
              </a:tr>
              <a:tr h="568984">
                <a:tc>
                  <a:txBody>
                    <a:bodyPr/>
                    <a:lstStyle/>
                    <a:p>
                      <a:pPr algn="ctr" fontAlgn="base">
                        <a:defRPr sz="1600">
                          <a:effectLst/>
                        </a:defRPr>
                      </a:pPr>
                      <a:r>
                        <a:t>Nordeste de Alemania</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63196076"/>
                  </a:ext>
                </a:extLst>
              </a:tr>
              <a:tr h="306219">
                <a:tc>
                  <a:txBody>
                    <a:bodyPr/>
                    <a:lstStyle/>
                    <a:p>
                      <a:pPr algn="ctr" fontAlgn="base">
                        <a:defRPr sz="1600">
                          <a:effectLst/>
                        </a:defRPr>
                      </a:pPr>
                      <a:r>
                        <a:t>Este de Asia</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798151"/>
                  </a:ext>
                </a:extLst>
              </a:tr>
              <a:tr h="306219">
                <a:tc>
                  <a:txBody>
                    <a:bodyPr/>
                    <a:lstStyle/>
                    <a:p>
                      <a:pPr algn="ctr" fontAlgn="base">
                        <a:defRPr sz="1600">
                          <a:effectLst/>
                        </a:defRPr>
                      </a:pPr>
                      <a:r>
                        <a:t>Norte de China</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43023007"/>
                  </a:ext>
                </a:extLst>
              </a:tr>
              <a:tr h="306219">
                <a:tc>
                  <a:txBody>
                    <a:bodyPr/>
                    <a:lstStyle/>
                    <a:p>
                      <a:pPr algn="ctr" fontAlgn="base">
                        <a:defRPr sz="1600">
                          <a:effectLst/>
                        </a:defRPr>
                      </a:pPr>
                      <a:r>
                        <a:t>Oeste de Japón</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175280"/>
                  </a:ext>
                </a:extLst>
              </a:tr>
              <a:tr h="306219">
                <a:tc>
                  <a:txBody>
                    <a:bodyPr/>
                    <a:lstStyle/>
                    <a:p>
                      <a:pPr algn="ctr" fontAlgn="base">
                        <a:defRPr sz="1600">
                          <a:effectLst/>
                        </a:defRPr>
                      </a:pPr>
                      <a:r>
                        <a:t>Este de Australia</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88797014"/>
                  </a:ext>
                </a:extLst>
              </a:tr>
              <a:tr h="306219">
                <a:tc>
                  <a:txBody>
                    <a:bodyPr/>
                    <a:lstStyle/>
                    <a:p>
                      <a:pPr algn="ctr" fontAlgn="base">
                        <a:defRPr sz="1600">
                          <a:effectLst/>
                        </a:defRPr>
                      </a:pPr>
                      <a:r>
                        <a:t>Centro de la India</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15572"/>
                  </a:ext>
                </a:extLst>
              </a:tr>
              <a:tr h="566650">
                <a:tc>
                  <a:txBody>
                    <a:bodyPr/>
                    <a:lstStyle/>
                    <a:p>
                      <a:pPr algn="ctr" fontAlgn="base">
                        <a:defRPr sz="1600">
                          <a:effectLst/>
                        </a:defRPr>
                      </a:pPr>
                      <a:r>
                        <a:t>Centro-sur de EE. UU.</a:t>
                      </a:r>
                      <a:endParaRPr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56298458"/>
                  </a:ext>
                </a:extLst>
              </a:tr>
            </a:tbl>
          </a:graphicData>
        </a:graphic>
      </p:graphicFrame>
      <p:sp>
        <p:nvSpPr>
          <p:cNvPr id="4" name="Footer Placeholder 1">
            <a:extLst>
              <a:ext uri="{FF2B5EF4-FFF2-40B4-BE49-F238E27FC236}">
                <a16:creationId xmlns:a16="http://schemas.microsoft.com/office/drawing/2014/main" id="{4240E434-9668-4343-85DE-ED8115B07FDA}"/>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spTree>
    <p:extLst>
      <p:ext uri="{BB962C8B-B14F-4D97-AF65-F5344CB8AC3E}">
        <p14:creationId xmlns:p14="http://schemas.microsoft.com/office/powerpoint/2010/main" val="31814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t>Regiones soberanas de Azure (servicios de la administración pública de Estados Unidos)</a:t>
            </a:r>
          </a:p>
        </p:txBody>
      </p:sp>
      <p:sp>
        <p:nvSpPr>
          <p:cNvPr id="6" name="Text Placeholder 5"/>
          <p:cNvSpPr>
            <a:spLocks noGrp="1"/>
          </p:cNvSpPr>
          <p:nvPr>
            <p:ph sz="quarter" idx="10"/>
          </p:nvPr>
        </p:nvSpPr>
        <p:spPr>
          <a:xfrm>
            <a:off x="427424" y="1847812"/>
            <a:ext cx="11340811" cy="923330"/>
          </a:xfrm>
        </p:spPr>
        <p:txBody>
          <a:bodyPr>
            <a:normAutofit fontScale="92500"/>
          </a:bodyPr>
          <a:lstStyle/>
          <a:p>
            <a:r>
              <a:rPr dirty="0" err="1"/>
              <a:t>Cumple</a:t>
            </a:r>
            <a:r>
              <a:rPr dirty="0"/>
              <a:t> las </a:t>
            </a:r>
            <a:r>
              <a:rPr dirty="0" err="1"/>
              <a:t>necesidades</a:t>
            </a:r>
            <a:r>
              <a:rPr dirty="0"/>
              <a:t> de </a:t>
            </a:r>
            <a:r>
              <a:rPr dirty="0" err="1"/>
              <a:t>seguridad</a:t>
            </a:r>
            <a:r>
              <a:rPr dirty="0"/>
              <a:t> y </a:t>
            </a:r>
            <a:r>
              <a:rPr dirty="0" err="1"/>
              <a:t>cumplimiento</a:t>
            </a:r>
            <a:r>
              <a:rPr dirty="0"/>
              <a:t> de las </a:t>
            </a:r>
            <a:r>
              <a:rPr dirty="0" err="1"/>
              <a:t>agencias</a:t>
            </a:r>
            <a:r>
              <a:rPr dirty="0"/>
              <a:t> federales de EE. UU., </a:t>
            </a:r>
            <a:r>
              <a:rPr dirty="0" err="1"/>
              <a:t>los</a:t>
            </a:r>
            <a:r>
              <a:rPr dirty="0"/>
              <a:t> </a:t>
            </a:r>
            <a:r>
              <a:rPr dirty="0" err="1"/>
              <a:t>gobiernos</a:t>
            </a:r>
            <a:r>
              <a:rPr dirty="0"/>
              <a:t> </a:t>
            </a:r>
            <a:r>
              <a:rPr dirty="0" err="1"/>
              <a:t>estatales</a:t>
            </a:r>
            <a:r>
              <a:rPr dirty="0"/>
              <a:t> y locales, y sus </a:t>
            </a:r>
            <a:r>
              <a:rPr dirty="0" err="1"/>
              <a:t>proveedores</a:t>
            </a:r>
            <a:r>
              <a:rPr dirty="0"/>
              <a:t> de </a:t>
            </a:r>
            <a:r>
              <a:rPr dirty="0" err="1"/>
              <a:t>soluciones</a:t>
            </a:r>
            <a:r>
              <a:rPr dirty="0"/>
              <a:t>.</a:t>
            </a:r>
          </a:p>
        </p:txBody>
      </p:sp>
      <p:sp>
        <p:nvSpPr>
          <p:cNvPr id="4" name="Text Placeholder 5"/>
          <p:cNvSpPr txBox="1">
            <a:spLocks/>
          </p:cNvSpPr>
          <p:nvPr/>
        </p:nvSpPr>
        <p:spPr>
          <a:xfrm>
            <a:off x="4363800" y="3073907"/>
            <a:ext cx="6295964" cy="2660472"/>
          </a:xfrm>
          <a:prstGeom prst="rect">
            <a:avLst/>
          </a:prstGeom>
        </p:spPr>
        <p:txBody>
          <a:bodyPr vert="horz" wrap="square" lIns="0" tIns="0" rIns="0" bIns="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400">
                <a:latin typeface="+mn-lt"/>
              </a:defRPr>
            </a:pPr>
            <a:r>
              <a:rPr dirty="0"/>
              <a:t>Azure Government:</a:t>
            </a:r>
          </a:p>
          <a:p>
            <a:pPr marL="457200" indent="-457200">
              <a:lnSpc>
                <a:spcPct val="114000"/>
              </a:lnSpc>
              <a:buFont typeface="Arial" panose="020B0604020202020204" pitchFamily="34" charset="0"/>
              <a:buChar char="•"/>
              <a:defRPr sz="2400">
                <a:latin typeface="+mn-lt"/>
              </a:defRPr>
            </a:pPr>
            <a:r>
              <a:rPr dirty="0" err="1"/>
              <a:t>Instancia</a:t>
            </a:r>
            <a:r>
              <a:rPr dirty="0"/>
              <a:t> </a:t>
            </a:r>
            <a:r>
              <a:rPr dirty="0" err="1"/>
              <a:t>separada</a:t>
            </a:r>
            <a:r>
              <a:rPr dirty="0"/>
              <a:t> de Azure.</a:t>
            </a:r>
          </a:p>
          <a:p>
            <a:pPr marL="457200" indent="-457200">
              <a:lnSpc>
                <a:spcPct val="114000"/>
              </a:lnSpc>
              <a:buFont typeface="Arial" panose="020B0604020202020204" pitchFamily="34" charset="0"/>
              <a:buChar char="•"/>
              <a:defRPr sz="2400">
                <a:latin typeface="+mn-lt"/>
              </a:defRPr>
            </a:pPr>
            <a:r>
              <a:rPr dirty="0" err="1"/>
              <a:t>Físicamente</a:t>
            </a:r>
            <a:r>
              <a:rPr dirty="0"/>
              <a:t> </a:t>
            </a:r>
            <a:r>
              <a:rPr dirty="0" err="1"/>
              <a:t>aislado</a:t>
            </a:r>
            <a:r>
              <a:rPr dirty="0"/>
              <a:t> de </a:t>
            </a:r>
            <a:r>
              <a:rPr dirty="0" err="1"/>
              <a:t>los</a:t>
            </a:r>
            <a:r>
              <a:rPr dirty="0"/>
              <a:t> </a:t>
            </a:r>
            <a:r>
              <a:rPr dirty="0" err="1"/>
              <a:t>despliegues</a:t>
            </a:r>
            <a:r>
              <a:rPr dirty="0"/>
              <a:t> del </a:t>
            </a:r>
            <a:r>
              <a:rPr dirty="0" err="1"/>
              <a:t>gobierno</a:t>
            </a:r>
            <a:r>
              <a:rPr dirty="0"/>
              <a:t> no </a:t>
            </a:r>
            <a:r>
              <a:rPr dirty="0" err="1"/>
              <a:t>estadounidense</a:t>
            </a:r>
            <a:r>
              <a:rPr dirty="0"/>
              <a:t>.</a:t>
            </a:r>
          </a:p>
          <a:p>
            <a:pPr marL="457200" indent="-457200">
              <a:lnSpc>
                <a:spcPct val="114000"/>
              </a:lnSpc>
              <a:buFont typeface="Arial" panose="020B0604020202020204" pitchFamily="34" charset="0"/>
              <a:buChar char="•"/>
              <a:defRPr sz="2400">
                <a:latin typeface="+mn-lt"/>
              </a:defRPr>
            </a:pPr>
            <a:r>
              <a:rPr dirty="0" err="1"/>
              <a:t>Accesible</a:t>
            </a:r>
            <a:r>
              <a:rPr dirty="0"/>
              <a:t> solo para </a:t>
            </a:r>
            <a:r>
              <a:rPr dirty="0" err="1"/>
              <a:t>el</a:t>
            </a:r>
            <a:r>
              <a:rPr dirty="0"/>
              <a:t> personal </a:t>
            </a:r>
            <a:r>
              <a:rPr dirty="0" err="1"/>
              <a:t>autorizado</a:t>
            </a:r>
            <a:r>
              <a:rPr dirty="0"/>
              <a:t> y </a:t>
            </a:r>
            <a:r>
              <a:rPr dirty="0" err="1"/>
              <a:t>seleccionado</a:t>
            </a:r>
            <a:r>
              <a:rPr dirty="0"/>
              <a:t>.</a:t>
            </a:r>
          </a:p>
        </p:txBody>
      </p:sp>
      <p:grpSp>
        <p:nvGrpSpPr>
          <p:cNvPr id="5" name="Group 4">
            <a:extLst>
              <a:ext uri="{C183D7F6-B498-43B3-948B-1728B52AA6E4}">
                <adec:decorative xmlns:adec="http://schemas.microsoft.com/office/drawing/2017/decorative" val="1"/>
              </a:ext>
            </a:extLst>
          </p:cNvPr>
          <p:cNvGrpSpPr>
            <a:grpSpLocks noChangeAspect="1"/>
          </p:cNvGrpSpPr>
          <p:nvPr/>
        </p:nvGrpSpPr>
        <p:grpSpPr bwMode="auto">
          <a:xfrm>
            <a:off x="419160" y="3429000"/>
            <a:ext cx="3534199" cy="1564636"/>
            <a:chOff x="5526" y="820"/>
            <a:chExt cx="1283" cy="568"/>
          </a:xfrm>
        </p:grpSpPr>
        <p:sp>
          <p:nvSpPr>
            <p:cNvPr id="7" name="AutoShape 3"/>
            <p:cNvSpPr>
              <a:spLocks noChangeAspect="1" noChangeArrowheads="1" noTextEdit="1"/>
            </p:cNvSpPr>
            <p:nvPr/>
          </p:nvSpPr>
          <p:spPr bwMode="auto">
            <a:xfrm>
              <a:off x="5526" y="820"/>
              <a:ext cx="1283"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8" name="Freeform 5"/>
            <p:cNvSpPr>
              <a:spLocks/>
            </p:cNvSpPr>
            <p:nvPr/>
          </p:nvSpPr>
          <p:spPr bwMode="auto">
            <a:xfrm>
              <a:off x="6467" y="1118"/>
              <a:ext cx="331" cy="267"/>
            </a:xfrm>
            <a:custGeom>
              <a:avLst/>
              <a:gdLst>
                <a:gd name="T0" fmla="*/ 331 w 331"/>
                <a:gd name="T1" fmla="*/ 0 h 267"/>
                <a:gd name="T2" fmla="*/ 25 w 331"/>
                <a:gd name="T3" fmla="*/ 0 h 267"/>
                <a:gd name="T4" fmla="*/ 0 w 331"/>
                <a:gd name="T5" fmla="*/ 0 h 267"/>
                <a:gd name="T6" fmla="*/ 0 w 331"/>
                <a:gd name="T7" fmla="*/ 267 h 267"/>
                <a:gd name="T8" fmla="*/ 331 w 331"/>
                <a:gd name="T9" fmla="*/ 267 h 267"/>
                <a:gd name="T10" fmla="*/ 331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331" y="0"/>
                  </a:moveTo>
                  <a:lnTo>
                    <a:pt x="25" y="0"/>
                  </a:lnTo>
                  <a:lnTo>
                    <a:pt x="0" y="0"/>
                  </a:lnTo>
                  <a:lnTo>
                    <a:pt x="0" y="267"/>
                  </a:lnTo>
                  <a:lnTo>
                    <a:pt x="331" y="267"/>
                  </a:lnTo>
                  <a:lnTo>
                    <a:pt x="33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9" name="Rectangle 6"/>
            <p:cNvSpPr>
              <a:spLocks noChangeArrowheads="1"/>
            </p:cNvSpPr>
            <p:nvPr/>
          </p:nvSpPr>
          <p:spPr bwMode="auto">
            <a:xfrm>
              <a:off x="6726"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10" name="Rectangle 7"/>
            <p:cNvSpPr>
              <a:spLocks noChangeArrowheads="1"/>
            </p:cNvSpPr>
            <p:nvPr/>
          </p:nvSpPr>
          <p:spPr bwMode="auto">
            <a:xfrm>
              <a:off x="6668"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11" name="Rectangle 8"/>
            <p:cNvSpPr>
              <a:spLocks noChangeArrowheads="1"/>
            </p:cNvSpPr>
            <p:nvPr/>
          </p:nvSpPr>
          <p:spPr bwMode="auto">
            <a:xfrm>
              <a:off x="6610"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12" name="Rectangle 9"/>
            <p:cNvSpPr>
              <a:spLocks noChangeArrowheads="1"/>
            </p:cNvSpPr>
            <p:nvPr/>
          </p:nvSpPr>
          <p:spPr bwMode="auto">
            <a:xfrm>
              <a:off x="6555" y="1210"/>
              <a:ext cx="25"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13" name="Rectangle 10"/>
            <p:cNvSpPr>
              <a:spLocks noChangeArrowheads="1"/>
            </p:cNvSpPr>
            <p:nvPr/>
          </p:nvSpPr>
          <p:spPr bwMode="auto">
            <a:xfrm>
              <a:off x="6467" y="1163"/>
              <a:ext cx="345"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14" name="Freeform 11"/>
            <p:cNvSpPr>
              <a:spLocks/>
            </p:cNvSpPr>
            <p:nvPr/>
          </p:nvSpPr>
          <p:spPr bwMode="auto">
            <a:xfrm>
              <a:off x="5540" y="1118"/>
              <a:ext cx="331" cy="267"/>
            </a:xfrm>
            <a:custGeom>
              <a:avLst/>
              <a:gdLst>
                <a:gd name="T0" fmla="*/ 0 w 331"/>
                <a:gd name="T1" fmla="*/ 0 h 267"/>
                <a:gd name="T2" fmla="*/ 309 w 331"/>
                <a:gd name="T3" fmla="*/ 0 h 267"/>
                <a:gd name="T4" fmla="*/ 331 w 331"/>
                <a:gd name="T5" fmla="*/ 0 h 267"/>
                <a:gd name="T6" fmla="*/ 331 w 331"/>
                <a:gd name="T7" fmla="*/ 267 h 267"/>
                <a:gd name="T8" fmla="*/ 0 w 331"/>
                <a:gd name="T9" fmla="*/ 267 h 267"/>
                <a:gd name="T10" fmla="*/ 0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0" y="0"/>
                  </a:moveTo>
                  <a:lnTo>
                    <a:pt x="309" y="0"/>
                  </a:lnTo>
                  <a:lnTo>
                    <a:pt x="331" y="0"/>
                  </a:lnTo>
                  <a:lnTo>
                    <a:pt x="331" y="267"/>
                  </a:lnTo>
                  <a:lnTo>
                    <a:pt x="0" y="267"/>
                  </a:ln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15" name="Freeform 12"/>
            <p:cNvSpPr>
              <a:spLocks/>
            </p:cNvSpPr>
            <p:nvPr/>
          </p:nvSpPr>
          <p:spPr bwMode="auto">
            <a:xfrm>
              <a:off x="5612" y="1121"/>
              <a:ext cx="259" cy="264"/>
            </a:xfrm>
            <a:custGeom>
              <a:avLst/>
              <a:gdLst>
                <a:gd name="T0" fmla="*/ 0 w 259"/>
                <a:gd name="T1" fmla="*/ 264 h 264"/>
                <a:gd name="T2" fmla="*/ 259 w 259"/>
                <a:gd name="T3" fmla="*/ 0 h 264"/>
                <a:gd name="T4" fmla="*/ 259 w 259"/>
                <a:gd name="T5" fmla="*/ 264 h 264"/>
                <a:gd name="T6" fmla="*/ 0 w 259"/>
                <a:gd name="T7" fmla="*/ 264 h 264"/>
              </a:gdLst>
              <a:ahLst/>
              <a:cxnLst>
                <a:cxn ang="0">
                  <a:pos x="T0" y="T1"/>
                </a:cxn>
                <a:cxn ang="0">
                  <a:pos x="T2" y="T3"/>
                </a:cxn>
                <a:cxn ang="0">
                  <a:pos x="T4" y="T5"/>
                </a:cxn>
                <a:cxn ang="0">
                  <a:pos x="T6" y="T7"/>
                </a:cxn>
              </a:cxnLst>
              <a:rect l="0" t="0" r="r" b="b"/>
              <a:pathLst>
                <a:path w="259" h="264">
                  <a:moveTo>
                    <a:pt x="0" y="264"/>
                  </a:moveTo>
                  <a:lnTo>
                    <a:pt x="259" y="0"/>
                  </a:lnTo>
                  <a:lnTo>
                    <a:pt x="259" y="264"/>
                  </a:lnTo>
                  <a:lnTo>
                    <a:pt x="0" y="264"/>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16" name="Rectangle 13"/>
            <p:cNvSpPr>
              <a:spLocks noChangeArrowheads="1"/>
            </p:cNvSpPr>
            <p:nvPr/>
          </p:nvSpPr>
          <p:spPr bwMode="auto">
            <a:xfrm>
              <a:off x="6467"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18" name="Rectangle 14"/>
            <p:cNvSpPr>
              <a:spLocks noChangeArrowheads="1"/>
            </p:cNvSpPr>
            <p:nvPr/>
          </p:nvSpPr>
          <p:spPr bwMode="auto">
            <a:xfrm>
              <a:off x="6500" y="1279"/>
              <a:ext cx="41"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19" name="Rectangle 15"/>
            <p:cNvSpPr>
              <a:spLocks noChangeArrowheads="1"/>
            </p:cNvSpPr>
            <p:nvPr/>
          </p:nvSpPr>
          <p:spPr bwMode="auto">
            <a:xfrm>
              <a:off x="5838"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0" name="Rectangle 16"/>
            <p:cNvSpPr>
              <a:spLocks noChangeArrowheads="1"/>
            </p:cNvSpPr>
            <p:nvPr/>
          </p:nvSpPr>
          <p:spPr bwMode="auto">
            <a:xfrm>
              <a:off x="5871" y="931"/>
              <a:ext cx="596" cy="39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1" name="Freeform 17"/>
            <p:cNvSpPr>
              <a:spLocks/>
            </p:cNvSpPr>
            <p:nvPr/>
          </p:nvSpPr>
          <p:spPr bwMode="auto">
            <a:xfrm>
              <a:off x="6114" y="1118"/>
              <a:ext cx="110" cy="206"/>
            </a:xfrm>
            <a:custGeom>
              <a:avLst/>
              <a:gdLst>
                <a:gd name="T0" fmla="*/ 20 w 40"/>
                <a:gd name="T1" fmla="*/ 0 h 74"/>
                <a:gd name="T2" fmla="*/ 0 w 40"/>
                <a:gd name="T3" fmla="*/ 21 h 74"/>
                <a:gd name="T4" fmla="*/ 0 w 40"/>
                <a:gd name="T5" fmla="*/ 74 h 74"/>
                <a:gd name="T6" fmla="*/ 40 w 40"/>
                <a:gd name="T7" fmla="*/ 74 h 74"/>
                <a:gd name="T8" fmla="*/ 40 w 40"/>
                <a:gd name="T9" fmla="*/ 21 h 74"/>
                <a:gd name="T10" fmla="*/ 20 w 40"/>
                <a:gd name="T11" fmla="*/ 0 h 74"/>
              </a:gdLst>
              <a:ahLst/>
              <a:cxnLst>
                <a:cxn ang="0">
                  <a:pos x="T0" y="T1"/>
                </a:cxn>
                <a:cxn ang="0">
                  <a:pos x="T2" y="T3"/>
                </a:cxn>
                <a:cxn ang="0">
                  <a:pos x="T4" y="T5"/>
                </a:cxn>
                <a:cxn ang="0">
                  <a:pos x="T6" y="T7"/>
                </a:cxn>
                <a:cxn ang="0">
                  <a:pos x="T8" y="T9"/>
                </a:cxn>
                <a:cxn ang="0">
                  <a:pos x="T10" y="T11"/>
                </a:cxn>
              </a:cxnLst>
              <a:rect l="0" t="0" r="r" b="b"/>
              <a:pathLst>
                <a:path w="40" h="74">
                  <a:moveTo>
                    <a:pt x="20" y="0"/>
                  </a:moveTo>
                  <a:cubicBezTo>
                    <a:pt x="9" y="0"/>
                    <a:pt x="0" y="9"/>
                    <a:pt x="0" y="21"/>
                  </a:cubicBezTo>
                  <a:cubicBezTo>
                    <a:pt x="0" y="74"/>
                    <a:pt x="0" y="74"/>
                    <a:pt x="0" y="74"/>
                  </a:cubicBezTo>
                  <a:cubicBezTo>
                    <a:pt x="40" y="74"/>
                    <a:pt x="40" y="74"/>
                    <a:pt x="40" y="74"/>
                  </a:cubicBezTo>
                  <a:cubicBezTo>
                    <a:pt x="40" y="21"/>
                    <a:pt x="40" y="21"/>
                    <a:pt x="40" y="21"/>
                  </a:cubicBezTo>
                  <a:cubicBezTo>
                    <a:pt x="40" y="9"/>
                    <a:pt x="31" y="0"/>
                    <a:pt x="20"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2" name="Freeform 18"/>
            <p:cNvSpPr>
              <a:spLocks/>
            </p:cNvSpPr>
            <p:nvPr/>
          </p:nvSpPr>
          <p:spPr bwMode="auto">
            <a:xfrm>
              <a:off x="6288"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3" name="Freeform 19"/>
            <p:cNvSpPr>
              <a:spLocks/>
            </p:cNvSpPr>
            <p:nvPr/>
          </p:nvSpPr>
          <p:spPr bwMode="auto">
            <a:xfrm>
              <a:off x="5937"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4" name="Rectangle 20"/>
            <p:cNvSpPr>
              <a:spLocks noChangeArrowheads="1"/>
            </p:cNvSpPr>
            <p:nvPr/>
          </p:nvSpPr>
          <p:spPr bwMode="auto">
            <a:xfrm>
              <a:off x="5584"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5" name="Rectangle 21"/>
            <p:cNvSpPr>
              <a:spLocks noChangeArrowheads="1"/>
            </p:cNvSpPr>
            <p:nvPr/>
          </p:nvSpPr>
          <p:spPr bwMode="auto">
            <a:xfrm>
              <a:off x="5642"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6" name="Rectangle 22"/>
            <p:cNvSpPr>
              <a:spLocks noChangeArrowheads="1"/>
            </p:cNvSpPr>
            <p:nvPr/>
          </p:nvSpPr>
          <p:spPr bwMode="auto">
            <a:xfrm>
              <a:off x="5700" y="1210"/>
              <a:ext cx="27"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7" name="Rectangle 23"/>
            <p:cNvSpPr>
              <a:spLocks noChangeArrowheads="1"/>
            </p:cNvSpPr>
            <p:nvPr/>
          </p:nvSpPr>
          <p:spPr bwMode="auto">
            <a:xfrm>
              <a:off x="5758" y="1210"/>
              <a:ext cx="27"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8" name="Rectangle 24"/>
            <p:cNvSpPr>
              <a:spLocks noChangeArrowheads="1"/>
            </p:cNvSpPr>
            <p:nvPr/>
          </p:nvSpPr>
          <p:spPr bwMode="auto">
            <a:xfrm>
              <a:off x="5871" y="1324"/>
              <a:ext cx="596" cy="1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29" name="Rectangle 25"/>
            <p:cNvSpPr>
              <a:spLocks noChangeArrowheads="1"/>
            </p:cNvSpPr>
            <p:nvPr/>
          </p:nvSpPr>
          <p:spPr bwMode="auto">
            <a:xfrm>
              <a:off x="5857" y="134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30" name="Rectangle 26"/>
            <p:cNvSpPr>
              <a:spLocks noChangeArrowheads="1"/>
            </p:cNvSpPr>
            <p:nvPr/>
          </p:nvSpPr>
          <p:spPr bwMode="auto">
            <a:xfrm>
              <a:off x="5849" y="1355"/>
              <a:ext cx="643" cy="14"/>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31" name="Rectangle 27"/>
            <p:cNvSpPr>
              <a:spLocks noChangeArrowheads="1"/>
            </p:cNvSpPr>
            <p:nvPr/>
          </p:nvSpPr>
          <p:spPr bwMode="auto">
            <a:xfrm>
              <a:off x="5838" y="1369"/>
              <a:ext cx="662" cy="1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32" name="Rectangle 28"/>
            <p:cNvSpPr>
              <a:spLocks noChangeArrowheads="1"/>
            </p:cNvSpPr>
            <p:nvPr/>
          </p:nvSpPr>
          <p:spPr bwMode="auto">
            <a:xfrm>
              <a:off x="5796" y="1279"/>
              <a:ext cx="42"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33" name="Freeform 29"/>
            <p:cNvSpPr>
              <a:spLocks/>
            </p:cNvSpPr>
            <p:nvPr/>
          </p:nvSpPr>
          <p:spPr bwMode="auto">
            <a:xfrm>
              <a:off x="5976" y="823"/>
              <a:ext cx="386" cy="97"/>
            </a:xfrm>
            <a:custGeom>
              <a:avLst/>
              <a:gdLst>
                <a:gd name="T0" fmla="*/ 196 w 386"/>
                <a:gd name="T1" fmla="*/ 0 h 97"/>
                <a:gd name="T2" fmla="*/ 0 w 386"/>
                <a:gd name="T3" fmla="*/ 97 h 97"/>
                <a:gd name="T4" fmla="*/ 386 w 386"/>
                <a:gd name="T5" fmla="*/ 97 h 97"/>
                <a:gd name="T6" fmla="*/ 196 w 386"/>
                <a:gd name="T7" fmla="*/ 0 h 97"/>
              </a:gdLst>
              <a:ahLst/>
              <a:cxnLst>
                <a:cxn ang="0">
                  <a:pos x="T0" y="T1"/>
                </a:cxn>
                <a:cxn ang="0">
                  <a:pos x="T2" y="T3"/>
                </a:cxn>
                <a:cxn ang="0">
                  <a:pos x="T4" y="T5"/>
                </a:cxn>
                <a:cxn ang="0">
                  <a:pos x="T6" y="T7"/>
                </a:cxn>
              </a:cxnLst>
              <a:rect l="0" t="0" r="r" b="b"/>
              <a:pathLst>
                <a:path w="386" h="97">
                  <a:moveTo>
                    <a:pt x="196" y="0"/>
                  </a:moveTo>
                  <a:lnTo>
                    <a:pt x="0" y="97"/>
                  </a:lnTo>
                  <a:lnTo>
                    <a:pt x="386" y="97"/>
                  </a:lnTo>
                  <a:lnTo>
                    <a:pt x="19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34" name="Rectangle 30"/>
            <p:cNvSpPr>
              <a:spLocks noChangeArrowheads="1"/>
            </p:cNvSpPr>
            <p:nvPr/>
          </p:nvSpPr>
          <p:spPr bwMode="auto">
            <a:xfrm>
              <a:off x="5857" y="1046"/>
              <a:ext cx="624" cy="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35" name="Rectangle 31"/>
            <p:cNvSpPr>
              <a:spLocks noChangeArrowheads="1"/>
            </p:cNvSpPr>
            <p:nvPr/>
          </p:nvSpPr>
          <p:spPr bwMode="auto">
            <a:xfrm>
              <a:off x="5857" y="93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sp>
          <p:nvSpPr>
            <p:cNvPr id="36" name="Rectangle 32"/>
            <p:cNvSpPr>
              <a:spLocks noChangeArrowheads="1"/>
            </p:cNvSpPr>
            <p:nvPr/>
          </p:nvSpPr>
          <p:spPr bwMode="auto">
            <a:xfrm>
              <a:off x="5529" y="1163"/>
              <a:ext cx="342"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p>
          </p:txBody>
        </p:sp>
      </p:grpSp>
    </p:spTree>
    <p:extLst>
      <p:ext uri="{BB962C8B-B14F-4D97-AF65-F5344CB8AC3E}">
        <p14:creationId xmlns:p14="http://schemas.microsoft.com/office/powerpoint/2010/main" val="88623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Regiones soberanas de Azure (Azure China)</a:t>
            </a:r>
            <a:endParaRPr strike="sngStrike"/>
          </a:p>
        </p:txBody>
      </p:sp>
      <p:sp>
        <p:nvSpPr>
          <p:cNvPr id="6" name="Text Placeholder 5"/>
          <p:cNvSpPr>
            <a:spLocks noGrp="1"/>
          </p:cNvSpPr>
          <p:nvPr>
            <p:ph sz="quarter" idx="10"/>
          </p:nvPr>
        </p:nvSpPr>
        <p:spPr>
          <a:xfrm>
            <a:off x="419100" y="1456897"/>
            <a:ext cx="11340811" cy="933878"/>
          </a:xfrm>
        </p:spPr>
        <p:txBody>
          <a:bodyPr vert="horz" wrap="square" lIns="0" tIns="91440" rIns="146304" bIns="91440" anchor="t">
            <a:spAutoFit/>
          </a:bodyPr>
          <a:lstStyle/>
          <a:p>
            <a:r>
              <a:t>Microsoft es el primer proveedor extranjero de servicios en la nube pública de China que cumple con las regulaciones gubernamentales.</a:t>
            </a:r>
          </a:p>
        </p:txBody>
      </p:sp>
      <p:sp>
        <p:nvSpPr>
          <p:cNvPr id="4" name="Text Placeholder 5"/>
          <p:cNvSpPr txBox="1">
            <a:spLocks/>
          </p:cNvSpPr>
          <p:nvPr/>
        </p:nvSpPr>
        <p:spPr>
          <a:xfrm>
            <a:off x="1593955" y="2632805"/>
            <a:ext cx="8046720" cy="2294924"/>
          </a:xfrm>
          <a:prstGeom prst="rect">
            <a:avLst/>
          </a:prstGeom>
        </p:spPr>
        <p:txBody>
          <a:bodyPr vert="horz" wrap="square" lIns="0" tIns="0" rIns="0" bIns="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defRPr sz="2400">
                <a:latin typeface="+mn-lt"/>
                <a:cs typeface="Segoe UI Semibold" panose="020B0702040204020203" pitchFamily="34" charset="0"/>
              </a:defRPr>
            </a:pPr>
            <a:r>
              <a:t>Características de Azure China:</a:t>
            </a:r>
            <a:endParaRPr sz="2400">
              <a:latin typeface="+mn-lt"/>
            </a:endParaRPr>
          </a:p>
          <a:p>
            <a:pPr marL="457200" indent="-457200">
              <a:lnSpc>
                <a:spcPct val="150000"/>
              </a:lnSpc>
              <a:buFont typeface="Arial" panose="020B0604020202020204" pitchFamily="34" charset="0"/>
              <a:buChar char="•"/>
              <a:defRPr sz="2400">
                <a:latin typeface="+mn-lt"/>
                <a:cs typeface="Segoe UI" panose="020B0502040204020203" pitchFamily="34" charset="0"/>
              </a:defRPr>
            </a:pPr>
            <a:r>
              <a:t>Instancia físicamente separada de Azure Cloud Services y administrada por 21Vianet.</a:t>
            </a:r>
          </a:p>
          <a:p>
            <a:pPr marL="457200" indent="-457200">
              <a:lnSpc>
                <a:spcPct val="150000"/>
              </a:lnSpc>
              <a:buFont typeface="Arial" panose="020B0604020202020204" pitchFamily="34" charset="0"/>
              <a:buChar char="•"/>
              <a:defRPr sz="2400">
                <a:latin typeface="+mn-lt"/>
                <a:cs typeface="Segoe UI" panose="020B0502040204020203" pitchFamily="34" charset="0"/>
              </a:defRPr>
            </a:pPr>
            <a:r>
              <a:t>Todos los datos se quedan dentro de China para asegurar el cumplimiento.</a:t>
            </a:r>
          </a:p>
        </p:txBody>
      </p:sp>
      <p:grpSp>
        <p:nvGrpSpPr>
          <p:cNvPr id="5" name="Group 4">
            <a:extLst>
              <a:ext uri="{C183D7F6-B498-43B3-948B-1728B52AA6E4}">
                <adec:decorative xmlns:adec="http://schemas.microsoft.com/office/drawing/2017/decorative" val="1"/>
              </a:ext>
            </a:extLst>
          </p:cNvPr>
          <p:cNvGrpSpPr>
            <a:grpSpLocks noChangeAspect="1"/>
          </p:cNvGrpSpPr>
          <p:nvPr/>
        </p:nvGrpSpPr>
        <p:grpSpPr>
          <a:xfrm>
            <a:off x="524249" y="3628483"/>
            <a:ext cx="801688" cy="798513"/>
            <a:chOff x="7296944" y="5021262"/>
            <a:chExt cx="801688" cy="798513"/>
          </a:xfrm>
        </p:grpSpPr>
        <p:sp>
          <p:nvSpPr>
            <p:cNvPr id="7" name="Rectangle 25"/>
            <p:cNvSpPr>
              <a:spLocks noChangeArrowheads="1"/>
            </p:cNvSpPr>
            <p:nvPr/>
          </p:nvSpPr>
          <p:spPr bwMode="auto">
            <a:xfrm>
              <a:off x="7296944" y="5021262"/>
              <a:ext cx="801688" cy="798513"/>
            </a:xfrm>
            <a:prstGeom prst="rect">
              <a:avLst/>
            </a:prstGeom>
            <a:solidFill>
              <a:srgbClr val="008272"/>
            </a:solidFill>
            <a:ln>
              <a:noFill/>
            </a:ln>
          </p:spPr>
          <p:txBody>
            <a:bodyPr vert="horz" wrap="square" lIns="91440" tIns="45720" rIns="91440" bIns="45720" numCol="1" anchor="t" anchorCtr="0" compatLnSpc="1">
              <a:prstTxWarp prst="textNoShape">
                <a:avLst/>
              </a:prstTxWarp>
            </a:bodyPr>
            <a:lstStyle/>
            <a:p>
              <a:endParaRPr/>
            </a:p>
          </p:txBody>
        </p:sp>
        <p:sp>
          <p:nvSpPr>
            <p:cNvPr id="8" name="Freeform 26"/>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27"/>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 name="Freeform 28"/>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 name="Freeform 29"/>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 name="Freeform 30"/>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 name="Freeform 31"/>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 name="Freeform 32"/>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 name="Freeform 33"/>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 name="Freeform 34"/>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 name="Freeform 35"/>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 name="Freeform 36"/>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 name="Freeform 37"/>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 name="Freeform 38"/>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 name="Freeform 39"/>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 name="Freeform 40"/>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41" name="Group 40">
            <a:extLst>
              <a:ext uri="{C183D7F6-B498-43B3-948B-1728B52AA6E4}">
                <adec:decorative xmlns:adec="http://schemas.microsoft.com/office/drawing/2017/decorative" val="1"/>
              </a:ext>
            </a:extLst>
          </p:cNvPr>
          <p:cNvGrpSpPr>
            <a:grpSpLocks noChangeAspect="1"/>
          </p:cNvGrpSpPr>
          <p:nvPr/>
        </p:nvGrpSpPr>
        <p:grpSpPr>
          <a:xfrm>
            <a:off x="524249" y="2659433"/>
            <a:ext cx="801688" cy="798513"/>
            <a:chOff x="7296944" y="5021262"/>
            <a:chExt cx="801688" cy="798513"/>
          </a:xfrm>
        </p:grpSpPr>
        <p:sp>
          <p:nvSpPr>
            <p:cNvPr id="42" name="Rectangle 25"/>
            <p:cNvSpPr>
              <a:spLocks noChangeArrowheads="1"/>
            </p:cNvSpPr>
            <p:nvPr/>
          </p:nvSpPr>
          <p:spPr bwMode="auto">
            <a:xfrm>
              <a:off x="7296944" y="5021262"/>
              <a:ext cx="801688" cy="798513"/>
            </a:xfrm>
            <a:prstGeom prst="rect">
              <a:avLst/>
            </a:prstGeom>
            <a:solidFill>
              <a:srgbClr val="00D8CC"/>
            </a:solidFill>
            <a:ln>
              <a:noFill/>
            </a:ln>
          </p:spPr>
          <p:txBody>
            <a:bodyPr vert="horz" wrap="square" lIns="91440" tIns="45720" rIns="91440" bIns="45720" numCol="1" anchor="t" anchorCtr="0" compatLnSpc="1">
              <a:prstTxWarp prst="textNoShape">
                <a:avLst/>
              </a:prstTxWarp>
            </a:bodyPr>
            <a:lstStyle/>
            <a:p>
              <a:endParaRPr/>
            </a:p>
          </p:txBody>
        </p:sp>
        <p:sp>
          <p:nvSpPr>
            <p:cNvPr id="43" name="Freeform 26"/>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 name="Freeform 27"/>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5" name="Freeform 28"/>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6" name="Freeform 29"/>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7" name="Freeform 30"/>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8" name="Freeform 31"/>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9" name="Freeform 32"/>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0" name="Freeform 33"/>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1" name="Freeform 34"/>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2" name="Freeform 35"/>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3" name="Freeform 36"/>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4" name="Freeform 37"/>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5" name="Freeform 38"/>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6" name="Freeform 39"/>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7" name="Freeform 40"/>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58" name="Group 57">
            <a:extLst>
              <a:ext uri="{FF2B5EF4-FFF2-40B4-BE49-F238E27FC236}">
                <a16:creationId xmlns:a16="http://schemas.microsoft.com/office/drawing/2014/main" id="{4A3E83FB-34D9-45FB-84FF-A72A2FDB9C80}"/>
              </a:ext>
              <a:ext uri="{C183D7F6-B498-43B3-948B-1728B52AA6E4}">
                <adec:decorative xmlns:adec="http://schemas.microsoft.com/office/drawing/2017/decorative" val="1"/>
              </a:ext>
            </a:extLst>
          </p:cNvPr>
          <p:cNvGrpSpPr>
            <a:grpSpLocks noChangeAspect="1"/>
          </p:cNvGrpSpPr>
          <p:nvPr/>
        </p:nvGrpSpPr>
        <p:grpSpPr>
          <a:xfrm>
            <a:off x="524252" y="4597532"/>
            <a:ext cx="801682" cy="798506"/>
            <a:chOff x="7296944" y="5021262"/>
            <a:chExt cx="801688" cy="798513"/>
          </a:xfrm>
        </p:grpSpPr>
        <p:sp>
          <p:nvSpPr>
            <p:cNvPr id="59" name="Rectangle 25">
              <a:extLst>
                <a:ext uri="{FF2B5EF4-FFF2-40B4-BE49-F238E27FC236}">
                  <a16:creationId xmlns:a16="http://schemas.microsoft.com/office/drawing/2014/main" id="{582F65F6-0437-4139-B69D-5C6150BFC5EA}"/>
                </a:ext>
              </a:extLst>
            </p:cNvPr>
            <p:cNvSpPr>
              <a:spLocks noChangeArrowheads="1"/>
            </p:cNvSpPr>
            <p:nvPr/>
          </p:nvSpPr>
          <p:spPr bwMode="auto">
            <a:xfrm>
              <a:off x="7296944" y="5021262"/>
              <a:ext cx="801688" cy="798513"/>
            </a:xfrm>
            <a:prstGeom prst="rect">
              <a:avLst/>
            </a:prstGeom>
            <a:solidFill>
              <a:srgbClr val="7030A0"/>
            </a:solidFill>
            <a:ln>
              <a:noFill/>
            </a:ln>
          </p:spPr>
          <p:txBody>
            <a:bodyPr vert="horz" wrap="square" lIns="91440" tIns="45720" rIns="91440" bIns="45720" numCol="1" anchor="t" anchorCtr="0" compatLnSpc="1">
              <a:prstTxWarp prst="textNoShape">
                <a:avLst/>
              </a:prstTxWarp>
            </a:bodyPr>
            <a:lstStyle/>
            <a:p>
              <a:endParaRPr/>
            </a:p>
          </p:txBody>
        </p:sp>
        <p:sp>
          <p:nvSpPr>
            <p:cNvPr id="60" name="Freeform 26">
              <a:extLst>
                <a:ext uri="{FF2B5EF4-FFF2-40B4-BE49-F238E27FC236}">
                  <a16:creationId xmlns:a16="http://schemas.microsoft.com/office/drawing/2014/main" id="{B45B77B0-AEFB-4C4A-B7AB-015E6F5381D2}"/>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1" name="Freeform 27">
              <a:extLst>
                <a:ext uri="{FF2B5EF4-FFF2-40B4-BE49-F238E27FC236}">
                  <a16:creationId xmlns:a16="http://schemas.microsoft.com/office/drawing/2014/main" id="{7CD7381B-76BF-43BF-A58D-464501FC8E55}"/>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2" name="Freeform 28">
              <a:extLst>
                <a:ext uri="{FF2B5EF4-FFF2-40B4-BE49-F238E27FC236}">
                  <a16:creationId xmlns:a16="http://schemas.microsoft.com/office/drawing/2014/main" id="{66672E0F-284B-4255-88C9-0BDEB0722315}"/>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3" name="Freeform 29">
              <a:extLst>
                <a:ext uri="{FF2B5EF4-FFF2-40B4-BE49-F238E27FC236}">
                  <a16:creationId xmlns:a16="http://schemas.microsoft.com/office/drawing/2014/main" id="{75C428F6-A1F2-4D2A-9F08-AF21A2B99063}"/>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4" name="Freeform 30">
              <a:extLst>
                <a:ext uri="{FF2B5EF4-FFF2-40B4-BE49-F238E27FC236}">
                  <a16:creationId xmlns:a16="http://schemas.microsoft.com/office/drawing/2014/main" id="{A11AB7F9-0146-4227-9E91-37CCF317146D}"/>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5" name="Freeform 31">
              <a:extLst>
                <a:ext uri="{FF2B5EF4-FFF2-40B4-BE49-F238E27FC236}">
                  <a16:creationId xmlns:a16="http://schemas.microsoft.com/office/drawing/2014/main" id="{F5EAE6B3-A79A-42C6-87AC-2BE3772670A0}"/>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6" name="Freeform 32">
              <a:extLst>
                <a:ext uri="{FF2B5EF4-FFF2-40B4-BE49-F238E27FC236}">
                  <a16:creationId xmlns:a16="http://schemas.microsoft.com/office/drawing/2014/main" id="{4F137DBE-4C41-4433-81A2-D6D4C1DB513D}"/>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7" name="Freeform 33">
              <a:extLst>
                <a:ext uri="{FF2B5EF4-FFF2-40B4-BE49-F238E27FC236}">
                  <a16:creationId xmlns:a16="http://schemas.microsoft.com/office/drawing/2014/main" id="{A3ECCB13-1DBA-4E78-A06F-B04C236ED9C6}"/>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8" name="Freeform 34">
              <a:extLst>
                <a:ext uri="{FF2B5EF4-FFF2-40B4-BE49-F238E27FC236}">
                  <a16:creationId xmlns:a16="http://schemas.microsoft.com/office/drawing/2014/main" id="{77E0195C-1A49-4DF0-87DD-59D122E53CCC}"/>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9" name="Freeform 35">
              <a:extLst>
                <a:ext uri="{FF2B5EF4-FFF2-40B4-BE49-F238E27FC236}">
                  <a16:creationId xmlns:a16="http://schemas.microsoft.com/office/drawing/2014/main" id="{6937B8C2-2024-4FE4-B6E4-F7D21958CFE2}"/>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0" name="Freeform 36">
              <a:extLst>
                <a:ext uri="{FF2B5EF4-FFF2-40B4-BE49-F238E27FC236}">
                  <a16:creationId xmlns:a16="http://schemas.microsoft.com/office/drawing/2014/main" id="{2CA281BB-D086-499A-AFC6-7CDA46CD89DE}"/>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1" name="Freeform 37">
              <a:extLst>
                <a:ext uri="{FF2B5EF4-FFF2-40B4-BE49-F238E27FC236}">
                  <a16:creationId xmlns:a16="http://schemas.microsoft.com/office/drawing/2014/main" id="{B494CFA4-8D2A-46CB-800D-2BDFBC1DCF25}"/>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2" name="Freeform 38">
              <a:extLst>
                <a:ext uri="{FF2B5EF4-FFF2-40B4-BE49-F238E27FC236}">
                  <a16:creationId xmlns:a16="http://schemas.microsoft.com/office/drawing/2014/main" id="{D0A0808A-309A-48C8-AA24-573468473C81}"/>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3" name="Freeform 39">
              <a:extLst>
                <a:ext uri="{FF2B5EF4-FFF2-40B4-BE49-F238E27FC236}">
                  <a16:creationId xmlns:a16="http://schemas.microsoft.com/office/drawing/2014/main" id="{7E9B0228-C233-4E26-9DD3-187C0F06DE79}"/>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4" name="Freeform 40">
              <a:extLst>
                <a:ext uri="{FF2B5EF4-FFF2-40B4-BE49-F238E27FC236}">
                  <a16:creationId xmlns:a16="http://schemas.microsoft.com/office/drawing/2014/main" id="{35072A2F-E3D9-42FC-BA21-C3D8F0E8A488}"/>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187896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adec="http://schemas.microsoft.com/office/drawing/2017/decorative"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092DC67-D371-3584-B341-EABFD9391C2B}"/>
              </a:ext>
            </a:extLst>
          </p:cNvPr>
          <p:cNvPicPr>
            <a:picLocks noChangeAspect="1"/>
          </p:cNvPicPr>
          <p:nvPr/>
        </p:nvPicPr>
        <p:blipFill>
          <a:blip r:embed="rId2"/>
          <a:stretch>
            <a:fillRect/>
          </a:stretch>
        </p:blipFill>
        <p:spPr>
          <a:xfrm>
            <a:off x="591750" y="279922"/>
            <a:ext cx="9128892" cy="5428899"/>
          </a:xfrm>
          <a:prstGeom prst="rect">
            <a:avLst/>
          </a:prstGeom>
        </p:spPr>
      </p:pic>
    </p:spTree>
    <p:extLst>
      <p:ext uri="{BB962C8B-B14F-4D97-AF65-F5344CB8AC3E}">
        <p14:creationId xmlns:p14="http://schemas.microsoft.com/office/powerpoint/2010/main" val="4140966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22517-322A-43B7-9CF0-D6D66DD3DD88}"/>
              </a:ext>
            </a:extLst>
          </p:cNvPr>
          <p:cNvSpPr>
            <a:spLocks noGrp="1"/>
          </p:cNvSpPr>
          <p:nvPr>
            <p:ph type="title"/>
          </p:nvPr>
        </p:nvSpPr>
        <p:spPr>
          <a:xfrm>
            <a:off x="418643" y="183319"/>
            <a:ext cx="11341268" cy="680196"/>
          </a:xfrm>
        </p:spPr>
        <p:txBody>
          <a:bodyPr>
            <a:normAutofit fontScale="90000"/>
          </a:bodyPr>
          <a:lstStyle/>
          <a:p>
            <a:r>
              <a:t>Recursos de Azure</a:t>
            </a:r>
          </a:p>
        </p:txBody>
      </p:sp>
      <p:sp>
        <p:nvSpPr>
          <p:cNvPr id="6" name="Content Placeholder 5">
            <a:extLst>
              <a:ext uri="{FF2B5EF4-FFF2-40B4-BE49-F238E27FC236}">
                <a16:creationId xmlns:a16="http://schemas.microsoft.com/office/drawing/2014/main" id="{C0FF092D-7D8A-4651-A3C4-98C7FC9A7685}"/>
              </a:ext>
            </a:extLst>
          </p:cNvPr>
          <p:cNvSpPr>
            <a:spLocks noGrp="1"/>
          </p:cNvSpPr>
          <p:nvPr>
            <p:ph sz="quarter" idx="10"/>
          </p:nvPr>
        </p:nvSpPr>
        <p:spPr>
          <a:xfrm>
            <a:off x="434511" y="1002016"/>
            <a:ext cx="11092472" cy="923330"/>
          </a:xfrm>
        </p:spPr>
        <p:txBody>
          <a:bodyPr vert="horz" wrap="square" lIns="0" tIns="91440" rIns="146304" bIns="91440" anchor="t">
            <a:spAutoFit/>
          </a:bodyPr>
          <a:lstStyle/>
          <a:p>
            <a:pPr>
              <a:defRPr>
                <a:latin typeface="Segoe UI"/>
                <a:cs typeface="Segoe UI"/>
              </a:defRPr>
            </a:pPr>
            <a:r>
              <a:rPr dirty="0"/>
              <a:t>Los </a:t>
            </a:r>
            <a:r>
              <a:rPr b="1" dirty="0" err="1"/>
              <a:t>recursos</a:t>
            </a:r>
            <a:r>
              <a:rPr dirty="0"/>
              <a:t> de Azure son </a:t>
            </a:r>
            <a:r>
              <a:rPr dirty="0" err="1"/>
              <a:t>componentes</a:t>
            </a:r>
            <a:r>
              <a:rPr dirty="0"/>
              <a:t> </a:t>
            </a:r>
            <a:r>
              <a:rPr dirty="0" err="1"/>
              <a:t>como</a:t>
            </a:r>
            <a:r>
              <a:rPr dirty="0"/>
              <a:t> </a:t>
            </a:r>
            <a:r>
              <a:rPr dirty="0" err="1"/>
              <a:t>almacenamiento</a:t>
            </a:r>
            <a:r>
              <a:rPr dirty="0"/>
              <a:t>, </a:t>
            </a:r>
            <a:r>
              <a:rPr dirty="0" err="1"/>
              <a:t>máquinas</a:t>
            </a:r>
            <a:r>
              <a:rPr dirty="0"/>
              <a:t> </a:t>
            </a:r>
            <a:r>
              <a:rPr dirty="0" err="1"/>
              <a:t>virtuales</a:t>
            </a:r>
            <a:r>
              <a:rPr dirty="0"/>
              <a:t> y redes que </a:t>
            </a:r>
            <a:r>
              <a:rPr dirty="0" err="1"/>
              <a:t>están</a:t>
            </a:r>
            <a:r>
              <a:rPr dirty="0"/>
              <a:t> </a:t>
            </a:r>
            <a:r>
              <a:rPr dirty="0" err="1"/>
              <a:t>disponibles</a:t>
            </a:r>
            <a:r>
              <a:rPr dirty="0"/>
              <a:t> para </a:t>
            </a:r>
            <a:r>
              <a:rPr dirty="0" err="1"/>
              <a:t>crear</a:t>
            </a:r>
            <a:r>
              <a:rPr dirty="0"/>
              <a:t> </a:t>
            </a:r>
            <a:r>
              <a:rPr dirty="0" err="1"/>
              <a:t>soluciones</a:t>
            </a:r>
            <a:r>
              <a:rPr dirty="0"/>
              <a:t> </a:t>
            </a:r>
            <a:r>
              <a:rPr dirty="0" err="1"/>
              <a:t>en</a:t>
            </a:r>
            <a:r>
              <a:rPr dirty="0"/>
              <a:t> la </a:t>
            </a:r>
            <a:r>
              <a:rPr dirty="0" err="1"/>
              <a:t>nube</a:t>
            </a:r>
            <a:r>
              <a:rPr dirty="0"/>
              <a:t>.</a:t>
            </a:r>
          </a:p>
        </p:txBody>
      </p:sp>
      <p:grpSp>
        <p:nvGrpSpPr>
          <p:cNvPr id="40" name="Group 39" descr="Grupo de seis iconos que muestran distintos tipos de recursos de Azure disponibles. Son Máquina virtual, Almacenamiento, Red, App Services, SQL Databases y Functions.">
            <a:extLst>
              <a:ext uri="{FF2B5EF4-FFF2-40B4-BE49-F238E27FC236}">
                <a16:creationId xmlns:a16="http://schemas.microsoft.com/office/drawing/2014/main" id="{B122006E-D25E-4CBD-9B42-EC2BB5B0F25E}"/>
              </a:ext>
            </a:extLst>
          </p:cNvPr>
          <p:cNvGrpSpPr/>
          <p:nvPr/>
        </p:nvGrpSpPr>
        <p:grpSpPr>
          <a:xfrm>
            <a:off x="1207858" y="2021097"/>
            <a:ext cx="9776285" cy="3704067"/>
            <a:chOff x="1091695" y="2530110"/>
            <a:chExt cx="9776285" cy="3704067"/>
          </a:xfrm>
        </p:grpSpPr>
        <p:grpSp>
          <p:nvGrpSpPr>
            <p:cNvPr id="37" name="Group 36">
              <a:extLst>
                <a:ext uri="{FF2B5EF4-FFF2-40B4-BE49-F238E27FC236}">
                  <a16:creationId xmlns:a16="http://schemas.microsoft.com/office/drawing/2014/main" id="{A4E7AC43-C3DB-4D3F-B94D-5F486AC7C88B}"/>
                </a:ext>
              </a:extLst>
            </p:cNvPr>
            <p:cNvGrpSpPr/>
            <p:nvPr/>
          </p:nvGrpSpPr>
          <p:grpSpPr>
            <a:xfrm>
              <a:off x="1091695" y="2641404"/>
              <a:ext cx="2638415" cy="1678252"/>
              <a:chOff x="552680" y="2675092"/>
              <a:chExt cx="2638415" cy="1678252"/>
            </a:xfrm>
          </p:grpSpPr>
          <p:pic>
            <p:nvPicPr>
              <p:cNvPr id="9" name="Picture 8">
                <a:extLst>
                  <a:ext uri="{FF2B5EF4-FFF2-40B4-BE49-F238E27FC236}">
                    <a16:creationId xmlns:a16="http://schemas.microsoft.com/office/drawing/2014/main" id="{4FD7DEAC-8E87-4AC2-81B9-437471FB6D7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99094" y="2675092"/>
                <a:ext cx="1141353" cy="1141353"/>
              </a:xfrm>
              <a:prstGeom prst="rect">
                <a:avLst/>
              </a:prstGeom>
            </p:spPr>
          </p:pic>
          <p:sp>
            <p:nvSpPr>
              <p:cNvPr id="2" name="TextBox 1">
                <a:extLst>
                  <a:ext uri="{FF2B5EF4-FFF2-40B4-BE49-F238E27FC236}">
                    <a16:creationId xmlns:a16="http://schemas.microsoft.com/office/drawing/2014/main" id="{D0F08480-CCB0-437B-8C78-A36C810934C8}"/>
                  </a:ext>
                </a:extLst>
              </p:cNvPr>
              <p:cNvSpPr txBox="1"/>
              <p:nvPr/>
            </p:nvSpPr>
            <p:spPr>
              <a:xfrm>
                <a:off x="552680" y="3725480"/>
                <a:ext cx="2638415" cy="627864"/>
              </a:xfrm>
              <a:prstGeom prst="rect">
                <a:avLst/>
              </a:prstGeom>
              <a:noFill/>
            </p:spPr>
            <p:txBody>
              <a:bodyPr wrap="none" lIns="182880" tIns="146304" rIns="182880" bIns="146304">
                <a:spAutoFit/>
              </a:bodyPr>
              <a:lstStyle/>
              <a:p>
                <a:pPr>
                  <a:lnSpc>
                    <a:spcPct val="90000"/>
                  </a:lnSpc>
                  <a:spcAft>
                    <a:spcPts val="600"/>
                  </a:spcAft>
                  <a:defRPr sz="2400">
                    <a:gradFill>
                      <a:gsLst>
                        <a:gs pos="2917">
                          <a:schemeClr val="tx1"/>
                        </a:gs>
                        <a:gs pos="30000">
                          <a:schemeClr val="tx1"/>
                        </a:gs>
                      </a:gsLst>
                      <a:lin ang="5400000" scaled="0"/>
                    </a:gradFill>
                  </a:defRPr>
                </a:pPr>
                <a:r>
                  <a:t>Máquinas virtuales</a:t>
                </a:r>
              </a:p>
            </p:txBody>
          </p:sp>
        </p:grpSp>
        <p:grpSp>
          <p:nvGrpSpPr>
            <p:cNvPr id="38" name="Group 37">
              <a:extLst>
                <a:ext uri="{FF2B5EF4-FFF2-40B4-BE49-F238E27FC236}">
                  <a16:creationId xmlns:a16="http://schemas.microsoft.com/office/drawing/2014/main" id="{2C3A9148-E402-4A38-8986-71A09FC6353C}"/>
                </a:ext>
              </a:extLst>
            </p:cNvPr>
            <p:cNvGrpSpPr/>
            <p:nvPr/>
          </p:nvGrpSpPr>
          <p:grpSpPr>
            <a:xfrm>
              <a:off x="4109610" y="2667191"/>
              <a:ext cx="4257564" cy="1652465"/>
              <a:chOff x="3260519" y="2700879"/>
              <a:chExt cx="4257564" cy="1652465"/>
            </a:xfrm>
          </p:grpSpPr>
          <p:pic>
            <p:nvPicPr>
              <p:cNvPr id="25" name="Graphic 24">
                <a:extLst>
                  <a:ext uri="{FF2B5EF4-FFF2-40B4-BE49-F238E27FC236}">
                    <a16:creationId xmlns:a16="http://schemas.microsoft.com/office/drawing/2014/main" id="{88F29FB0-B242-4567-84B1-E49DD15432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9562" b="7965"/>
              <a:stretch/>
            </p:blipFill>
            <p:spPr>
              <a:xfrm>
                <a:off x="4468751" y="2700879"/>
                <a:ext cx="1326493" cy="1094013"/>
              </a:xfrm>
              <a:prstGeom prst="rect">
                <a:avLst/>
              </a:prstGeom>
            </p:spPr>
          </p:pic>
          <p:sp>
            <p:nvSpPr>
              <p:cNvPr id="4" name="TextBox 3">
                <a:extLst>
                  <a:ext uri="{FF2B5EF4-FFF2-40B4-BE49-F238E27FC236}">
                    <a16:creationId xmlns:a16="http://schemas.microsoft.com/office/drawing/2014/main" id="{DAD5727A-D0F2-48A0-83C4-E848BD10AB09}"/>
                  </a:ext>
                </a:extLst>
              </p:cNvPr>
              <p:cNvSpPr txBox="1"/>
              <p:nvPr/>
            </p:nvSpPr>
            <p:spPr>
              <a:xfrm>
                <a:off x="3260519" y="3725480"/>
                <a:ext cx="4257564" cy="627864"/>
              </a:xfrm>
              <a:prstGeom prst="rect">
                <a:avLst/>
              </a:prstGeom>
              <a:noFill/>
            </p:spPr>
            <p:txBody>
              <a:bodyPr wrap="square" lIns="182880" tIns="146304" rIns="182880" bIns="146304">
                <a:spAutoFit/>
              </a:bodyPr>
              <a:lstStyle/>
              <a:p>
                <a:pPr>
                  <a:lnSpc>
                    <a:spcPct val="90000"/>
                  </a:lnSpc>
                  <a:spcAft>
                    <a:spcPts val="600"/>
                  </a:spcAft>
                  <a:defRPr sz="2400">
                    <a:gradFill>
                      <a:gsLst>
                        <a:gs pos="2917">
                          <a:schemeClr val="tx1"/>
                        </a:gs>
                        <a:gs pos="30000">
                          <a:schemeClr val="tx1"/>
                        </a:gs>
                      </a:gsLst>
                      <a:lin ang="5400000" scaled="0"/>
                    </a:gradFill>
                  </a:defRPr>
                </a:pPr>
                <a:r>
                  <a:rPr dirty="0" err="1"/>
                  <a:t>Cuentas</a:t>
                </a:r>
                <a:r>
                  <a:rPr dirty="0"/>
                  <a:t> de </a:t>
                </a:r>
                <a:r>
                  <a:rPr dirty="0" err="1"/>
                  <a:t>almacenamiento</a:t>
                </a:r>
                <a:endParaRPr dirty="0"/>
              </a:p>
            </p:txBody>
          </p:sp>
        </p:grpSp>
        <p:grpSp>
          <p:nvGrpSpPr>
            <p:cNvPr id="39" name="Group 38">
              <a:extLst>
                <a:ext uri="{FF2B5EF4-FFF2-40B4-BE49-F238E27FC236}">
                  <a16:creationId xmlns:a16="http://schemas.microsoft.com/office/drawing/2014/main" id="{92D0A42B-FDB0-4970-BFEB-A9BDCA5E6038}"/>
                </a:ext>
              </a:extLst>
            </p:cNvPr>
            <p:cNvGrpSpPr/>
            <p:nvPr/>
          </p:nvGrpSpPr>
          <p:grpSpPr>
            <a:xfrm>
              <a:off x="8232066" y="2530110"/>
              <a:ext cx="2635914" cy="1789546"/>
              <a:chOff x="7693051" y="2563798"/>
              <a:chExt cx="2635914" cy="1789546"/>
            </a:xfrm>
          </p:grpSpPr>
          <p:pic>
            <p:nvPicPr>
              <p:cNvPr id="17" name="Picture 16">
                <a:extLst>
                  <a:ext uri="{FF2B5EF4-FFF2-40B4-BE49-F238E27FC236}">
                    <a16:creationId xmlns:a16="http://schemas.microsoft.com/office/drawing/2014/main" id="{9D9A277B-EC91-412A-8467-C1232A6B28A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326921" y="2563798"/>
                <a:ext cx="1368175" cy="1368175"/>
              </a:xfrm>
              <a:prstGeom prst="rect">
                <a:avLst/>
              </a:prstGeom>
            </p:spPr>
          </p:pic>
          <p:sp>
            <p:nvSpPr>
              <p:cNvPr id="8" name="TextBox 7">
                <a:extLst>
                  <a:ext uri="{FF2B5EF4-FFF2-40B4-BE49-F238E27FC236}">
                    <a16:creationId xmlns:a16="http://schemas.microsoft.com/office/drawing/2014/main" id="{AA19368E-E94C-4716-998F-FDC4BBDFA1A8}"/>
                  </a:ext>
                </a:extLst>
              </p:cNvPr>
              <p:cNvSpPr txBox="1"/>
              <p:nvPr/>
            </p:nvSpPr>
            <p:spPr>
              <a:xfrm>
                <a:off x="7693051" y="3725480"/>
                <a:ext cx="2635914" cy="627864"/>
              </a:xfrm>
              <a:prstGeom prst="rect">
                <a:avLst/>
              </a:prstGeom>
              <a:noFill/>
            </p:spPr>
            <p:txBody>
              <a:bodyPr wrap="none" lIns="182880" tIns="146304" rIns="182880" bIns="146304">
                <a:spAutoFit/>
              </a:bodyPr>
              <a:lstStyle/>
              <a:p>
                <a:pPr>
                  <a:lnSpc>
                    <a:spcPct val="90000"/>
                  </a:lnSpc>
                  <a:spcAft>
                    <a:spcPts val="600"/>
                  </a:spcAft>
                  <a:defRPr sz="2400">
                    <a:gradFill>
                      <a:gsLst>
                        <a:gs pos="2917">
                          <a:schemeClr val="tx1"/>
                        </a:gs>
                        <a:gs pos="30000">
                          <a:schemeClr val="tx1"/>
                        </a:gs>
                      </a:gsLst>
                      <a:lin ang="5400000" scaled="0"/>
                    </a:gradFill>
                  </a:defRPr>
                </a:pPr>
                <a:r>
                  <a:t>Redes virtuales</a:t>
                </a:r>
              </a:p>
            </p:txBody>
          </p:sp>
        </p:grpSp>
        <p:grpSp>
          <p:nvGrpSpPr>
            <p:cNvPr id="36" name="Group 35">
              <a:extLst>
                <a:ext uri="{FF2B5EF4-FFF2-40B4-BE49-F238E27FC236}">
                  <a16:creationId xmlns:a16="http://schemas.microsoft.com/office/drawing/2014/main" id="{39FB2BF0-DC09-4397-AF96-867CA42C6976}"/>
                </a:ext>
              </a:extLst>
            </p:cNvPr>
            <p:cNvGrpSpPr/>
            <p:nvPr/>
          </p:nvGrpSpPr>
          <p:grpSpPr>
            <a:xfrm>
              <a:off x="1353657" y="4425721"/>
              <a:ext cx="2114490" cy="1808456"/>
              <a:chOff x="814643" y="4528018"/>
              <a:chExt cx="2114490" cy="1808456"/>
            </a:xfrm>
          </p:grpSpPr>
          <p:pic>
            <p:nvPicPr>
              <p:cNvPr id="21" name="Picture 20">
                <a:extLst>
                  <a:ext uri="{FF2B5EF4-FFF2-40B4-BE49-F238E27FC236}">
                    <a16:creationId xmlns:a16="http://schemas.microsoft.com/office/drawing/2014/main" id="{389E0D63-D73E-4B9B-A1D0-CEC5496B13F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99095" y="4528018"/>
                <a:ext cx="1145586" cy="1145586"/>
              </a:xfrm>
              <a:prstGeom prst="rect">
                <a:avLst/>
              </a:prstGeom>
            </p:spPr>
          </p:pic>
          <p:sp>
            <p:nvSpPr>
              <p:cNvPr id="11" name="TextBox 10">
                <a:extLst>
                  <a:ext uri="{FF2B5EF4-FFF2-40B4-BE49-F238E27FC236}">
                    <a16:creationId xmlns:a16="http://schemas.microsoft.com/office/drawing/2014/main" id="{CB68CFE9-7315-45B3-BC83-F23B058383BC}"/>
                  </a:ext>
                </a:extLst>
              </p:cNvPr>
              <p:cNvSpPr txBox="1"/>
              <p:nvPr/>
            </p:nvSpPr>
            <p:spPr>
              <a:xfrm>
                <a:off x="814643" y="5708610"/>
                <a:ext cx="2114490" cy="627864"/>
              </a:xfrm>
              <a:prstGeom prst="rect">
                <a:avLst/>
              </a:prstGeom>
              <a:noFill/>
            </p:spPr>
            <p:txBody>
              <a:bodyPr wrap="none" lIns="182880" tIns="146304" rIns="182880" bIns="146304">
                <a:spAutoFit/>
              </a:bodyPr>
              <a:lstStyle/>
              <a:p>
                <a:pPr>
                  <a:lnSpc>
                    <a:spcPct val="90000"/>
                  </a:lnSpc>
                  <a:spcAft>
                    <a:spcPts val="600"/>
                  </a:spcAft>
                  <a:defRPr sz="2400">
                    <a:gradFill>
                      <a:gsLst>
                        <a:gs pos="2917">
                          <a:schemeClr val="tx1"/>
                        </a:gs>
                        <a:gs pos="30000">
                          <a:schemeClr val="tx1"/>
                        </a:gs>
                      </a:gsLst>
                      <a:lin ang="5400000" scaled="0"/>
                    </a:gradFill>
                  </a:defRPr>
                </a:pPr>
                <a:r>
                  <a:t>App Services</a:t>
                </a:r>
              </a:p>
            </p:txBody>
          </p:sp>
        </p:grpSp>
        <p:grpSp>
          <p:nvGrpSpPr>
            <p:cNvPr id="35" name="Group 34">
              <a:extLst>
                <a:ext uri="{FF2B5EF4-FFF2-40B4-BE49-F238E27FC236}">
                  <a16:creationId xmlns:a16="http://schemas.microsoft.com/office/drawing/2014/main" id="{6E24FB3E-78F6-4D83-8FC0-7A33DBFDD352}"/>
                </a:ext>
              </a:extLst>
            </p:cNvPr>
            <p:cNvGrpSpPr/>
            <p:nvPr/>
          </p:nvGrpSpPr>
          <p:grpSpPr>
            <a:xfrm>
              <a:off x="4065296" y="4425721"/>
              <a:ext cx="4226753" cy="1808456"/>
              <a:chOff x="2996891" y="4528018"/>
              <a:chExt cx="4226753" cy="1808456"/>
            </a:xfrm>
          </p:grpSpPr>
          <p:pic>
            <p:nvPicPr>
              <p:cNvPr id="13" name="Picture 12">
                <a:extLst>
                  <a:ext uri="{FF2B5EF4-FFF2-40B4-BE49-F238E27FC236}">
                    <a16:creationId xmlns:a16="http://schemas.microsoft.com/office/drawing/2014/main" id="{529D27F6-8177-4231-9DCC-022A63BD63DF}"/>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291404" y="4528018"/>
                <a:ext cx="1145586" cy="1145586"/>
              </a:xfrm>
              <a:prstGeom prst="rect">
                <a:avLst/>
              </a:prstGeom>
            </p:spPr>
          </p:pic>
          <p:sp>
            <p:nvSpPr>
              <p:cNvPr id="14" name="TextBox 13">
                <a:extLst>
                  <a:ext uri="{FF2B5EF4-FFF2-40B4-BE49-F238E27FC236}">
                    <a16:creationId xmlns:a16="http://schemas.microsoft.com/office/drawing/2014/main" id="{B6C87DB8-DFA1-451C-9999-EE9DD0D3B4E1}"/>
                  </a:ext>
                </a:extLst>
              </p:cNvPr>
              <p:cNvSpPr txBox="1"/>
              <p:nvPr/>
            </p:nvSpPr>
            <p:spPr>
              <a:xfrm>
                <a:off x="2996891" y="5708610"/>
                <a:ext cx="4226753" cy="627864"/>
              </a:xfrm>
              <a:prstGeom prst="rect">
                <a:avLst/>
              </a:prstGeom>
              <a:noFill/>
            </p:spPr>
            <p:txBody>
              <a:bodyPr wrap="square" lIns="182880" tIns="146304" rIns="182880" bIns="146304">
                <a:spAutoFit/>
              </a:bodyPr>
              <a:lstStyle/>
              <a:p>
                <a:pPr>
                  <a:lnSpc>
                    <a:spcPct val="90000"/>
                  </a:lnSpc>
                  <a:spcAft>
                    <a:spcPts val="600"/>
                  </a:spcAft>
                  <a:defRPr sz="2400">
                    <a:gradFill>
                      <a:gsLst>
                        <a:gs pos="2917">
                          <a:schemeClr val="tx1"/>
                        </a:gs>
                        <a:gs pos="30000">
                          <a:schemeClr val="tx1"/>
                        </a:gs>
                      </a:gsLst>
                      <a:lin ang="5400000" scaled="0"/>
                    </a:gradFill>
                  </a:defRPr>
                </a:pPr>
                <a:r>
                  <a:rPr dirty="0" err="1"/>
                  <a:t>Instancias</a:t>
                </a:r>
                <a:r>
                  <a:rPr dirty="0"/>
                  <a:t> de SQL Database</a:t>
                </a:r>
              </a:p>
            </p:txBody>
          </p:sp>
        </p:grpSp>
        <p:grpSp>
          <p:nvGrpSpPr>
            <p:cNvPr id="34" name="Group 33">
              <a:extLst>
                <a:ext uri="{FF2B5EF4-FFF2-40B4-BE49-F238E27FC236}">
                  <a16:creationId xmlns:a16="http://schemas.microsoft.com/office/drawing/2014/main" id="{965486E5-4B44-4E77-9E28-297A8F046048}"/>
                </a:ext>
              </a:extLst>
            </p:cNvPr>
            <p:cNvGrpSpPr/>
            <p:nvPr/>
          </p:nvGrpSpPr>
          <p:grpSpPr>
            <a:xfrm>
              <a:off x="8657100" y="4466719"/>
              <a:ext cx="1677382" cy="1767458"/>
              <a:chOff x="7333626" y="4569016"/>
              <a:chExt cx="1677382" cy="1767458"/>
            </a:xfrm>
          </p:grpSpPr>
          <p:pic>
            <p:nvPicPr>
              <p:cNvPr id="27" name="Graphic 26">
                <a:extLst>
                  <a:ext uri="{FF2B5EF4-FFF2-40B4-BE49-F238E27FC236}">
                    <a16:creationId xmlns:a16="http://schemas.microsoft.com/office/drawing/2014/main" id="{3740DC95-358B-4C11-9982-6AA809E9827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40522" y="4569016"/>
                <a:ext cx="1145586" cy="1145586"/>
              </a:xfrm>
              <a:prstGeom prst="rect">
                <a:avLst/>
              </a:prstGeom>
            </p:spPr>
          </p:pic>
          <p:sp>
            <p:nvSpPr>
              <p:cNvPr id="16" name="TextBox 15">
                <a:extLst>
                  <a:ext uri="{FF2B5EF4-FFF2-40B4-BE49-F238E27FC236}">
                    <a16:creationId xmlns:a16="http://schemas.microsoft.com/office/drawing/2014/main" id="{7DA81A19-FA5C-4E6D-8465-C7EB31542308}"/>
                  </a:ext>
                </a:extLst>
              </p:cNvPr>
              <p:cNvSpPr txBox="1"/>
              <p:nvPr/>
            </p:nvSpPr>
            <p:spPr>
              <a:xfrm>
                <a:off x="7333626" y="5708610"/>
                <a:ext cx="1677382" cy="627864"/>
              </a:xfrm>
              <a:prstGeom prst="rect">
                <a:avLst/>
              </a:prstGeom>
              <a:noFill/>
            </p:spPr>
            <p:txBody>
              <a:bodyPr wrap="none" lIns="182880" tIns="146304" rIns="182880" bIns="146304">
                <a:spAutoFit/>
              </a:bodyPr>
              <a:lstStyle/>
              <a:p>
                <a:pPr>
                  <a:lnSpc>
                    <a:spcPct val="90000"/>
                  </a:lnSpc>
                  <a:spcAft>
                    <a:spcPts val="600"/>
                  </a:spcAft>
                  <a:defRPr sz="2400">
                    <a:gradFill>
                      <a:gsLst>
                        <a:gs pos="2917">
                          <a:schemeClr val="tx1"/>
                        </a:gs>
                        <a:gs pos="30000">
                          <a:schemeClr val="tx1"/>
                        </a:gs>
                      </a:gsLst>
                      <a:lin ang="5400000" scaled="0"/>
                    </a:gradFill>
                  </a:defRPr>
                </a:pPr>
                <a:r>
                  <a:t>Funciones</a:t>
                </a:r>
              </a:p>
            </p:txBody>
          </p:sp>
        </p:grpSp>
      </p:grpSp>
    </p:spTree>
    <p:extLst>
      <p:ext uri="{BB962C8B-B14F-4D97-AF65-F5344CB8AC3E}">
        <p14:creationId xmlns:p14="http://schemas.microsoft.com/office/powerpoint/2010/main" val="1944173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Grupos de recursos</a:t>
            </a:r>
          </a:p>
        </p:txBody>
      </p:sp>
      <p:sp>
        <p:nvSpPr>
          <p:cNvPr id="2" name="Content Placeholder 1">
            <a:extLst>
              <a:ext uri="{FF2B5EF4-FFF2-40B4-BE49-F238E27FC236}">
                <a16:creationId xmlns:a16="http://schemas.microsoft.com/office/drawing/2014/main" id="{CA660EB7-DC05-45A1-9F5C-02ABC31AF64C}"/>
              </a:ext>
            </a:extLst>
          </p:cNvPr>
          <p:cNvSpPr>
            <a:spLocks noGrp="1"/>
          </p:cNvSpPr>
          <p:nvPr>
            <p:ph sz="quarter" idx="10"/>
          </p:nvPr>
        </p:nvSpPr>
        <p:spPr>
          <a:xfrm>
            <a:off x="419100" y="1207514"/>
            <a:ext cx="5535993" cy="4867704"/>
          </a:xfrm>
        </p:spPr>
        <p:txBody>
          <a:bodyPr/>
          <a:lstStyle/>
          <a:p>
            <a:r>
              <a:rPr dirty="0"/>
              <a:t>Un </a:t>
            </a:r>
            <a:r>
              <a:rPr b="1" dirty="0" err="1"/>
              <a:t>grupo</a:t>
            </a:r>
            <a:r>
              <a:rPr b="1" dirty="0"/>
              <a:t> de </a:t>
            </a:r>
            <a:r>
              <a:rPr b="1" dirty="0" err="1"/>
              <a:t>recursos</a:t>
            </a:r>
            <a:r>
              <a:rPr dirty="0"/>
              <a:t> es un </a:t>
            </a:r>
            <a:r>
              <a:rPr dirty="0" err="1"/>
              <a:t>contenedor</a:t>
            </a:r>
            <a:r>
              <a:rPr dirty="0"/>
              <a:t> para </a:t>
            </a:r>
            <a:r>
              <a:rPr dirty="0" err="1"/>
              <a:t>administrar</a:t>
            </a:r>
            <a:r>
              <a:rPr dirty="0"/>
              <a:t> y </a:t>
            </a:r>
            <a:r>
              <a:rPr dirty="0" err="1"/>
              <a:t>agregar</a:t>
            </a:r>
            <a:r>
              <a:rPr dirty="0"/>
              <a:t> </a:t>
            </a:r>
            <a:r>
              <a:rPr dirty="0" err="1"/>
              <a:t>recursos</a:t>
            </a:r>
            <a:r>
              <a:rPr dirty="0"/>
              <a:t> </a:t>
            </a:r>
            <a:r>
              <a:rPr dirty="0" err="1"/>
              <a:t>en</a:t>
            </a:r>
            <a:r>
              <a:rPr dirty="0"/>
              <a:t> </a:t>
            </a:r>
            <a:r>
              <a:rPr dirty="0" err="1"/>
              <a:t>una</a:t>
            </a:r>
            <a:r>
              <a:rPr dirty="0"/>
              <a:t> sola </a:t>
            </a:r>
            <a:r>
              <a:rPr dirty="0" err="1"/>
              <a:t>unidad</a:t>
            </a:r>
            <a:r>
              <a:rPr dirty="0"/>
              <a:t>.</a:t>
            </a:r>
          </a:p>
          <a:p>
            <a:pPr marL="342900" indent="-342900">
              <a:buFont typeface="Arial" panose="020B0604020202020204" pitchFamily="34" charset="0"/>
              <a:buChar char="•"/>
            </a:pPr>
            <a:r>
              <a:rPr dirty="0"/>
              <a:t>Los </a:t>
            </a:r>
            <a:r>
              <a:rPr dirty="0" err="1"/>
              <a:t>recursos</a:t>
            </a:r>
            <a:r>
              <a:rPr dirty="0"/>
              <a:t> solo </a:t>
            </a:r>
            <a:r>
              <a:rPr dirty="0" err="1"/>
              <a:t>pueden</a:t>
            </a:r>
            <a:r>
              <a:rPr dirty="0"/>
              <a:t> </a:t>
            </a:r>
            <a:r>
              <a:rPr dirty="0" err="1"/>
              <a:t>estar</a:t>
            </a:r>
            <a:r>
              <a:rPr dirty="0"/>
              <a:t> </a:t>
            </a:r>
            <a:r>
              <a:rPr dirty="0" err="1"/>
              <a:t>presentes</a:t>
            </a:r>
            <a:r>
              <a:rPr dirty="0"/>
              <a:t> </a:t>
            </a:r>
            <a:r>
              <a:rPr dirty="0" err="1"/>
              <a:t>en</a:t>
            </a:r>
            <a:r>
              <a:rPr dirty="0"/>
              <a:t> un </a:t>
            </a:r>
            <a:r>
              <a:rPr dirty="0" err="1"/>
              <a:t>único</a:t>
            </a:r>
            <a:r>
              <a:rPr dirty="0"/>
              <a:t> </a:t>
            </a:r>
            <a:r>
              <a:rPr dirty="0" err="1"/>
              <a:t>grupo</a:t>
            </a:r>
            <a:r>
              <a:rPr dirty="0"/>
              <a:t>.</a:t>
            </a:r>
          </a:p>
          <a:p>
            <a:pPr marL="342900" indent="-342900">
              <a:buFont typeface="Arial" panose="020B0604020202020204" pitchFamily="34" charset="0"/>
              <a:buChar char="•"/>
            </a:pPr>
            <a:r>
              <a:rPr dirty="0"/>
              <a:t>Los </a:t>
            </a:r>
            <a:r>
              <a:rPr dirty="0" err="1"/>
              <a:t>recursos</a:t>
            </a:r>
            <a:r>
              <a:rPr dirty="0"/>
              <a:t> </a:t>
            </a:r>
            <a:r>
              <a:rPr dirty="0" err="1"/>
              <a:t>pueden</a:t>
            </a:r>
            <a:r>
              <a:rPr dirty="0"/>
              <a:t> </a:t>
            </a:r>
            <a:r>
              <a:rPr dirty="0" err="1"/>
              <a:t>estar</a:t>
            </a:r>
            <a:r>
              <a:rPr dirty="0"/>
              <a:t> </a:t>
            </a:r>
            <a:r>
              <a:rPr dirty="0" err="1"/>
              <a:t>en</a:t>
            </a:r>
            <a:r>
              <a:rPr dirty="0"/>
              <a:t> </a:t>
            </a:r>
            <a:r>
              <a:rPr dirty="0" err="1"/>
              <a:t>diferentes</a:t>
            </a:r>
            <a:r>
              <a:rPr dirty="0"/>
              <a:t> </a:t>
            </a:r>
            <a:r>
              <a:rPr dirty="0" err="1"/>
              <a:t>regiones</a:t>
            </a:r>
            <a:r>
              <a:rPr dirty="0"/>
              <a:t>.</a:t>
            </a:r>
          </a:p>
          <a:p>
            <a:pPr marL="342900" indent="-342900">
              <a:buFont typeface="Arial" panose="020B0604020202020204" pitchFamily="34" charset="0"/>
              <a:buChar char="•"/>
            </a:pPr>
            <a:r>
              <a:rPr dirty="0"/>
              <a:t>Los </a:t>
            </a:r>
            <a:r>
              <a:rPr dirty="0" err="1"/>
              <a:t>recursos</a:t>
            </a:r>
            <a:r>
              <a:rPr dirty="0"/>
              <a:t> se </a:t>
            </a:r>
            <a:r>
              <a:rPr dirty="0" err="1"/>
              <a:t>pueden</a:t>
            </a:r>
            <a:r>
              <a:rPr dirty="0"/>
              <a:t> </a:t>
            </a:r>
            <a:r>
              <a:rPr dirty="0" err="1"/>
              <a:t>trasladar</a:t>
            </a:r>
            <a:r>
              <a:rPr dirty="0"/>
              <a:t> a </a:t>
            </a:r>
            <a:r>
              <a:rPr dirty="0" err="1"/>
              <a:t>otros</a:t>
            </a:r>
            <a:r>
              <a:rPr dirty="0"/>
              <a:t> </a:t>
            </a:r>
            <a:r>
              <a:rPr dirty="0" err="1"/>
              <a:t>grupos</a:t>
            </a:r>
            <a:r>
              <a:rPr dirty="0"/>
              <a:t> de </a:t>
            </a:r>
            <a:r>
              <a:rPr dirty="0" err="1"/>
              <a:t>recursos</a:t>
            </a:r>
            <a:r>
              <a:rPr dirty="0"/>
              <a:t>.</a:t>
            </a:r>
          </a:p>
          <a:p>
            <a:pPr marL="342900" indent="-342900">
              <a:buFont typeface="Arial" panose="020B0604020202020204" pitchFamily="34" charset="0"/>
              <a:buChar char="•"/>
            </a:pPr>
            <a:r>
              <a:rPr dirty="0"/>
              <a:t>Las </a:t>
            </a:r>
            <a:r>
              <a:rPr dirty="0" err="1"/>
              <a:t>aplicaciones</a:t>
            </a:r>
            <a:r>
              <a:rPr dirty="0"/>
              <a:t> </a:t>
            </a:r>
            <a:r>
              <a:rPr dirty="0" err="1"/>
              <a:t>pueden</a:t>
            </a:r>
            <a:r>
              <a:rPr dirty="0"/>
              <a:t> </a:t>
            </a:r>
            <a:r>
              <a:rPr dirty="0" err="1"/>
              <a:t>utilizar</a:t>
            </a:r>
            <a:r>
              <a:rPr dirty="0"/>
              <a:t> </a:t>
            </a:r>
            <a:r>
              <a:rPr dirty="0" err="1"/>
              <a:t>varios</a:t>
            </a:r>
            <a:r>
              <a:rPr dirty="0"/>
              <a:t> </a:t>
            </a:r>
            <a:r>
              <a:rPr dirty="0" err="1"/>
              <a:t>grupos</a:t>
            </a:r>
            <a:r>
              <a:rPr dirty="0"/>
              <a:t> de </a:t>
            </a:r>
            <a:r>
              <a:rPr dirty="0" err="1"/>
              <a:t>recursos</a:t>
            </a:r>
            <a:r>
              <a:rPr dirty="0"/>
              <a:t>.</a:t>
            </a:r>
          </a:p>
          <a:p>
            <a:endParaRPr dirty="0"/>
          </a:p>
        </p:txBody>
      </p:sp>
      <p:grpSp>
        <p:nvGrpSpPr>
          <p:cNvPr id="18" name="Group 17">
            <a:extLst>
              <a:ext uri="{FF2B5EF4-FFF2-40B4-BE49-F238E27FC236}">
                <a16:creationId xmlns:a16="http://schemas.microsoft.com/office/drawing/2014/main" id="{5E2B8897-2C33-44F4-BA75-D7C3B7E5CCFA}"/>
              </a:ext>
              <a:ext uri="{C183D7F6-B498-43B3-948B-1728B52AA6E4}">
                <adec:decorative xmlns:adec="http://schemas.microsoft.com/office/drawing/2017/decorative" val="1"/>
              </a:ext>
            </a:extLst>
          </p:cNvPr>
          <p:cNvGrpSpPr/>
          <p:nvPr/>
        </p:nvGrpSpPr>
        <p:grpSpPr>
          <a:xfrm>
            <a:off x="6454422" y="2719608"/>
            <a:ext cx="5236495" cy="451535"/>
            <a:chOff x="5241462" y="3342290"/>
            <a:chExt cx="6612401" cy="554762"/>
          </a:xfrm>
        </p:grpSpPr>
        <p:sp>
          <p:nvSpPr>
            <p:cNvPr id="19" name="Freeform 306">
              <a:extLst>
                <a:ext uri="{FF2B5EF4-FFF2-40B4-BE49-F238E27FC236}">
                  <a16:creationId xmlns:a16="http://schemas.microsoft.com/office/drawing/2014/main" id="{E6AAD464-9EF6-4786-B20C-7800D2EEF820}"/>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36" b="0" i="0" u="none" strike="noStrike" kern="0" cap="none" spc="0" normalizeH="0" baseline="0">
                <a:ln>
                  <a:noFill/>
                </a:ln>
                <a:solidFill>
                  <a:srgbClr val="505050"/>
                </a:solidFill>
                <a:effectLst/>
                <a:uLnTx/>
                <a:uFillTx/>
                <a:latin typeface="Segoe UI"/>
                <a:ea typeface="+mn-ea"/>
                <a:cs typeface="+mn-cs"/>
              </a:endParaRPr>
            </a:p>
          </p:txBody>
        </p:sp>
        <p:sp>
          <p:nvSpPr>
            <p:cNvPr id="20" name="Oval 307">
              <a:extLst>
                <a:ext uri="{FF2B5EF4-FFF2-40B4-BE49-F238E27FC236}">
                  <a16:creationId xmlns:a16="http://schemas.microsoft.com/office/drawing/2014/main" id="{1975E4FF-A96A-4FA6-AF7E-63D864429558}"/>
                </a:ext>
              </a:extLst>
            </p:cNvPr>
            <p:cNvSpPr>
              <a:spLocks noChangeArrowheads="1"/>
            </p:cNvSpPr>
            <p:nvPr/>
          </p:nvSpPr>
          <p:spPr bwMode="auto">
            <a:xfrm>
              <a:off x="8270280" y="3342290"/>
              <a:ext cx="554762" cy="554762"/>
            </a:xfrm>
            <a:prstGeom prst="ellipse">
              <a:avLst/>
            </a:prstGeom>
            <a:solidFill>
              <a:schemeClr val="bg1">
                <a:lumMod val="50000"/>
              </a:schemeClr>
            </a:solidFill>
            <a:ln w="9525">
              <a:noFill/>
              <a:round/>
              <a:headEnd/>
              <a:tailEnd/>
            </a:ln>
          </p:spPr>
          <p:txBody>
            <a:bodyPr vert="horz" wrap="none" lIns="93260" tIns="46630" rIns="93260" bIns="46630" numCol="1" anchor="ctr" anchorCtr="0" compatLnSpc="1">
              <a:prstTxWarp prst="textNoShape">
                <a:avLst/>
              </a:prstTxWarp>
            </a:bodyPr>
            <a:lstStyle/>
            <a:p>
              <a:pPr marL="0" marR="0" lvl="0" indent="0" algn="ctr" defTabSz="914400" rtl="0" eaLnBrk="1" fontAlgn="auto" latinLnBrk="0" hangingPunct="1">
                <a:lnSpc>
                  <a:spcPts val="1100"/>
                </a:lnSpc>
                <a:spcBef>
                  <a:spcPts val="0"/>
                </a:spcBef>
                <a:spcAft>
                  <a:spcPts val="0"/>
                </a:spcAft>
                <a:buClrTx/>
                <a:buSzTx/>
                <a:buFontTx/>
                <a:buNone/>
                <a:tabLst/>
                <a:defRPr sz="1836">
                  <a:ln>
                    <a:noFill/>
                  </a:ln>
                  <a:solidFill>
                    <a:srgbClr val="FFFFFF"/>
                  </a:solidFill>
                  <a:effectLst/>
                  <a:uLnTx/>
                  <a:uFillTx/>
                  <a:latin typeface="Segoe UI"/>
                  <a:ea typeface="+mn-ea"/>
                  <a:cs typeface="+mn-cs"/>
                </a:defRPr>
              </a:pPr>
              <a:r>
                <a:rPr sz="1100" dirty="0"/>
                <a:t>O </a:t>
              </a:r>
              <a:br>
                <a:rPr lang="en-US" sz="1100" dirty="0"/>
              </a:br>
              <a:r>
                <a:rPr sz="1100" dirty="0"/>
                <a:t>BIEN</a:t>
              </a:r>
            </a:p>
          </p:txBody>
        </p:sp>
      </p:grpSp>
      <p:grpSp>
        <p:nvGrpSpPr>
          <p:cNvPr id="3" name="Group 2" descr="Se muestra un grupo de recursos con recursos web, de base de datos, de máquina virtual y de almacenamiento. ">
            <a:extLst>
              <a:ext uri="{FF2B5EF4-FFF2-40B4-BE49-F238E27FC236}">
                <a16:creationId xmlns:a16="http://schemas.microsoft.com/office/drawing/2014/main" id="{71C0458E-EF11-4ED0-AC3D-73D36D47C00F}"/>
              </a:ext>
            </a:extLst>
          </p:cNvPr>
          <p:cNvGrpSpPr/>
          <p:nvPr/>
        </p:nvGrpSpPr>
        <p:grpSpPr>
          <a:xfrm>
            <a:off x="6454420" y="967680"/>
            <a:ext cx="5236495" cy="1675123"/>
            <a:chOff x="6509084" y="1326857"/>
            <a:chExt cx="5236495" cy="1675123"/>
          </a:xfrm>
        </p:grpSpPr>
        <p:sp>
          <p:nvSpPr>
            <p:cNvPr id="30" name="Rectangle 29">
              <a:extLst>
                <a:ext uri="{FF2B5EF4-FFF2-40B4-BE49-F238E27FC236}">
                  <a16:creationId xmlns:a16="http://schemas.microsoft.com/office/drawing/2014/main" id="{8802B0BE-69D8-48BA-B2E3-940A5229ED9C}"/>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pPr>
              <a:endParaRPr kumimoji="0" sz="1600" b="0" i="0" u="none" strike="noStrike" kern="1200" cap="none" spc="0" normalizeH="0" baseline="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1" name="Group 4">
              <a:extLst>
                <a:ext uri="{FF2B5EF4-FFF2-40B4-BE49-F238E27FC236}">
                  <a16:creationId xmlns:a16="http://schemas.microsoft.com/office/drawing/2014/main" id="{D3EC6A38-C549-4DD3-BDC6-53A24DE919C5}"/>
                </a:ext>
              </a:extLst>
            </p:cNvPr>
            <p:cNvGrpSpPr>
              <a:grpSpLocks noChangeAspect="1"/>
            </p:cNvGrpSpPr>
            <p:nvPr/>
          </p:nvGrpSpPr>
          <p:grpSpPr bwMode="auto">
            <a:xfrm>
              <a:off x="8006248" y="2406935"/>
              <a:ext cx="336922" cy="219659"/>
              <a:chOff x="2" y="0"/>
              <a:chExt cx="268" cy="170"/>
            </a:xfrm>
            <a:solidFill>
              <a:schemeClr val="bg1">
                <a:lumMod val="75000"/>
              </a:schemeClr>
            </a:solidFill>
          </p:grpSpPr>
          <p:sp>
            <p:nvSpPr>
              <p:cNvPr id="32" name="Freeform 5">
                <a:extLst>
                  <a:ext uri="{FF2B5EF4-FFF2-40B4-BE49-F238E27FC236}">
                    <a16:creationId xmlns:a16="http://schemas.microsoft.com/office/drawing/2014/main" id="{FBF3F1B5-6240-4510-88DF-969B57755A4B}"/>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97DD81C-9BD8-4FD5-9BEC-DFCBCD217AFB}"/>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76E200A-2E13-4260-AD7A-E5C3CE6C98E1}"/>
                </a:ext>
              </a:extLst>
            </p:cNvPr>
            <p:cNvGrpSpPr>
              <a:grpSpLocks noChangeAspect="1"/>
            </p:cNvGrpSpPr>
            <p:nvPr/>
          </p:nvGrpSpPr>
          <p:grpSpPr bwMode="auto">
            <a:xfrm>
              <a:off x="9955496" y="2406935"/>
              <a:ext cx="336922" cy="219659"/>
              <a:chOff x="2" y="0"/>
              <a:chExt cx="268" cy="170"/>
            </a:xfrm>
            <a:solidFill>
              <a:schemeClr val="bg1">
                <a:lumMod val="75000"/>
              </a:schemeClr>
            </a:solidFill>
          </p:grpSpPr>
          <p:sp>
            <p:nvSpPr>
              <p:cNvPr id="35" name="Freeform 5">
                <a:extLst>
                  <a:ext uri="{FF2B5EF4-FFF2-40B4-BE49-F238E27FC236}">
                    <a16:creationId xmlns:a16="http://schemas.microsoft.com/office/drawing/2014/main" id="{B404A507-054A-4A2A-A483-61AD685AB967}"/>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sp>
            <p:nvSpPr>
              <p:cNvPr id="36" name="Freeform 6">
                <a:extLst>
                  <a:ext uri="{FF2B5EF4-FFF2-40B4-BE49-F238E27FC236}">
                    <a16:creationId xmlns:a16="http://schemas.microsoft.com/office/drawing/2014/main" id="{F72B929F-B240-4181-BF4F-1FBE206CC267}"/>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grpSp>
        <p:sp>
          <p:nvSpPr>
            <p:cNvPr id="37" name="Freeform 256">
              <a:extLst>
                <a:ext uri="{FF2B5EF4-FFF2-40B4-BE49-F238E27FC236}">
                  <a16:creationId xmlns:a16="http://schemas.microsoft.com/office/drawing/2014/main" id="{594B90BD-C27F-4229-A1CD-55F245F0F9EF}"/>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sp>
          <p:nvSpPr>
            <p:cNvPr id="38" name="Freeform 257">
              <a:extLst>
                <a:ext uri="{FF2B5EF4-FFF2-40B4-BE49-F238E27FC236}">
                  <a16:creationId xmlns:a16="http://schemas.microsoft.com/office/drawing/2014/main" id="{4BA2D207-8796-4D0F-9FBD-0E2BC09E6423}"/>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sp>
          <p:nvSpPr>
            <p:cNvPr id="39" name="Text Placeholder 1">
              <a:extLst>
                <a:ext uri="{FF2B5EF4-FFF2-40B4-BE49-F238E27FC236}">
                  <a16:creationId xmlns:a16="http://schemas.microsoft.com/office/drawing/2014/main" id="{8BBAEE7F-10F8-4F14-963A-392D68322743}"/>
                </a:ext>
              </a:extLst>
            </p:cNvPr>
            <p:cNvSpPr txBox="1">
              <a:spLocks/>
            </p:cNvSpPr>
            <p:nvPr/>
          </p:nvSpPr>
          <p:spPr>
            <a:xfrm>
              <a:off x="6531833" y="1326857"/>
              <a:ext cx="5056739" cy="680356"/>
            </a:xfrm>
            <a:prstGeom prst="rect">
              <a:avLst/>
            </a:prstGeom>
          </p:spPr>
          <p:txBody>
            <a:bodyPr vert="horz" wrap="square" lIns="147600" tIns="90000" rIns="147600" bIns="90000">
              <a:spAutoFit/>
            </a:bodyPr>
            <a:lstStyle>
              <a:lvl1pPr marL="347472" indent="-347472" algn="l" defTabSz="914400" rtl="0" eaLnBrk="1" latinLnBrk="0" hangingPunct="1">
                <a:lnSpc>
                  <a:spcPct val="90000"/>
                </a:lnSpc>
                <a:spcBef>
                  <a:spcPts val="24"/>
                </a:spcBef>
                <a:buFont typeface="Arial" panose="020B0604020202020204" pitchFamily="34" charset="0"/>
                <a:buChar char="•"/>
                <a:defRPr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sz="1800">
                  <a:ln>
                    <a:noFill/>
                  </a:ln>
                  <a:solidFill>
                    <a:srgbClr val="505050"/>
                  </a:solidFill>
                  <a:effectLst/>
                  <a:uLnTx/>
                  <a:uFillTx/>
                  <a:latin typeface="Segoe UI"/>
                </a:defRPr>
              </a:pPr>
              <a:r>
                <a:rPr dirty="0" err="1"/>
                <a:t>Grupos</a:t>
              </a:r>
              <a:r>
                <a:rPr dirty="0"/>
                <a:t> de </a:t>
              </a:r>
              <a:r>
                <a:rPr dirty="0" err="1"/>
                <a:t>recursos</a:t>
              </a:r>
              <a:r>
                <a:rPr dirty="0"/>
                <a:t> </a:t>
              </a:r>
              <a:b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dirty="0"/>
                <a:t>(web + BD, VM, </a:t>
              </a:r>
              <a:r>
                <a:rPr dirty="0" err="1"/>
                <a:t>almacenamiento</a:t>
              </a:r>
              <a:r>
                <a:rPr dirty="0"/>
                <a:t>) </a:t>
              </a:r>
              <a:r>
                <a:rPr dirty="0" err="1"/>
                <a:t>en</a:t>
              </a:r>
              <a:r>
                <a:rPr dirty="0"/>
                <a:t> un </a:t>
              </a:r>
              <a:r>
                <a:rPr dirty="0" err="1"/>
                <a:t>grupo</a:t>
              </a:r>
              <a:endParaRPr dirty="0"/>
            </a:p>
          </p:txBody>
        </p:sp>
        <p:pic>
          <p:nvPicPr>
            <p:cNvPr id="40" name="Picture 39">
              <a:extLst>
                <a:ext uri="{FF2B5EF4-FFF2-40B4-BE49-F238E27FC236}">
                  <a16:creationId xmlns:a16="http://schemas.microsoft.com/office/drawing/2014/main" id="{9A723F40-0B6E-48D3-B8E0-FAD40D926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41" name="Picture 40">
              <a:extLst>
                <a:ext uri="{FF2B5EF4-FFF2-40B4-BE49-F238E27FC236}">
                  <a16:creationId xmlns:a16="http://schemas.microsoft.com/office/drawing/2014/main" id="{E8DC7FF9-BC18-4DC0-811C-02D2F3C38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45" name="Picture 44">
              <a:extLst>
                <a:ext uri="{FF2B5EF4-FFF2-40B4-BE49-F238E27FC236}">
                  <a16:creationId xmlns:a16="http://schemas.microsoft.com/office/drawing/2014/main" id="{96C1778D-52C5-4D38-BAF1-406BC09B56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grpSp>
      <p:grpSp>
        <p:nvGrpSpPr>
          <p:cNvPr id="4" name="Group 3" descr="Se muestran tres grupos de recursos distintos. Uno para web y bases de datos. Uno para máquinas virtuales. Uno para almacenamiento. ">
            <a:extLst>
              <a:ext uri="{FF2B5EF4-FFF2-40B4-BE49-F238E27FC236}">
                <a16:creationId xmlns:a16="http://schemas.microsoft.com/office/drawing/2014/main" id="{A73583E8-7340-4B7D-AA31-50A9B4F50673}"/>
              </a:ext>
            </a:extLst>
          </p:cNvPr>
          <p:cNvGrpSpPr/>
          <p:nvPr/>
        </p:nvGrpSpPr>
        <p:grpSpPr>
          <a:xfrm>
            <a:off x="6454422" y="3231875"/>
            <a:ext cx="5236495" cy="2107615"/>
            <a:chOff x="6509084" y="3591976"/>
            <a:chExt cx="5236495" cy="2107615"/>
          </a:xfrm>
        </p:grpSpPr>
        <p:sp>
          <p:nvSpPr>
            <p:cNvPr id="22" name="Freeform 5">
              <a:extLst>
                <a:ext uri="{FF2B5EF4-FFF2-40B4-BE49-F238E27FC236}">
                  <a16:creationId xmlns:a16="http://schemas.microsoft.com/office/drawing/2014/main" id="{B8996744-E131-4185-9584-7B4DE510612C}"/>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60A9C15B-B498-4347-8A2D-3B0213921C54}"/>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6251F2C3-5D8F-4D03-832C-31D8A60AB3E9}"/>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ED248921-17BF-4CB3-B3D1-3D3F315FC1AD}"/>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EF2A56D-873A-4E9A-9338-76C04A2F44A7}"/>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sz="1400">
                  <a:ln>
                    <a:noFill/>
                  </a:ln>
                  <a:solidFill>
                    <a:srgbClr val="505050"/>
                  </a:solidFill>
                  <a:effectLst/>
                  <a:uLnTx/>
                  <a:uFillTx/>
                  <a:latin typeface="Segoe UI"/>
                  <a:ea typeface="Segoe UI" pitchFamily="34" charset="0"/>
                  <a:cs typeface="Segoe UI" pitchFamily="34" charset="0"/>
                </a:defRPr>
              </a:pPr>
              <a:r>
                <a:t>Grupo de recursos de </a:t>
              </a:r>
              <a:r>
                <a:rPr b="1"/>
                <a:t>almacenamiento</a:t>
              </a:r>
            </a:p>
          </p:txBody>
        </p:sp>
        <p:pic>
          <p:nvPicPr>
            <p:cNvPr id="29" name="Picture 28">
              <a:extLst>
                <a:ext uri="{FF2B5EF4-FFF2-40B4-BE49-F238E27FC236}">
                  <a16:creationId xmlns:a16="http://schemas.microsoft.com/office/drawing/2014/main" id="{B00D76A6-FEE6-454B-AE5F-DF706BFB5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43" name="Rectangle 42">
              <a:extLst>
                <a:ext uri="{FF2B5EF4-FFF2-40B4-BE49-F238E27FC236}">
                  <a16:creationId xmlns:a16="http://schemas.microsoft.com/office/drawing/2014/main" id="{224ED2E3-9A09-4880-A8DF-6990B9C409C5}"/>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sz="1400">
                  <a:ln>
                    <a:noFill/>
                  </a:ln>
                  <a:solidFill>
                    <a:srgbClr val="505050"/>
                  </a:solidFill>
                  <a:effectLst/>
                  <a:uLnTx/>
                  <a:uFillTx/>
                  <a:latin typeface="Segoe UI"/>
                  <a:ea typeface="Segoe UI" pitchFamily="34" charset="0"/>
                  <a:cs typeface="Segoe UI" pitchFamily="34" charset="0"/>
                </a:defRPr>
              </a:pPr>
              <a:r>
                <a:t>Grupo de recursos de </a:t>
              </a:r>
              <a:r>
                <a:rPr b="1"/>
                <a:t>máquina virtual</a:t>
              </a:r>
            </a:p>
          </p:txBody>
        </p:sp>
        <p:pic>
          <p:nvPicPr>
            <p:cNvPr id="44" name="Picture 43">
              <a:extLst>
                <a:ext uri="{FF2B5EF4-FFF2-40B4-BE49-F238E27FC236}">
                  <a16:creationId xmlns:a16="http://schemas.microsoft.com/office/drawing/2014/main" id="{348C082F-8D05-4AA6-B8CE-FDC0CE95B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47" name="Rectangle 46">
              <a:extLst>
                <a:ext uri="{FF2B5EF4-FFF2-40B4-BE49-F238E27FC236}">
                  <a16:creationId xmlns:a16="http://schemas.microsoft.com/office/drawing/2014/main" id="{4462B821-48A6-4216-86B4-E815748F1FAB}"/>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sz="1400">
                  <a:ln>
                    <a:noFill/>
                  </a:ln>
                  <a:solidFill>
                    <a:srgbClr val="505050"/>
                  </a:solidFill>
                  <a:effectLst/>
                  <a:uLnTx/>
                  <a:uFillTx/>
                  <a:latin typeface="Segoe UI"/>
                  <a:ea typeface="Segoe UI" pitchFamily="34" charset="0"/>
                  <a:cs typeface="Segoe UI" pitchFamily="34" charset="0"/>
                </a:defRPr>
              </a:pPr>
              <a:r>
                <a:t>Grupo de recursos </a:t>
              </a:r>
              <a:r>
                <a:rPr b="1"/>
                <a:t>web y BD</a:t>
              </a:r>
            </a:p>
          </p:txBody>
        </p:sp>
        <p:sp>
          <p:nvSpPr>
            <p:cNvPr id="48" name="Freeform 256">
              <a:extLst>
                <a:ext uri="{FF2B5EF4-FFF2-40B4-BE49-F238E27FC236}">
                  <a16:creationId xmlns:a16="http://schemas.microsoft.com/office/drawing/2014/main" id="{D138ECF2-659B-4571-8AA6-0BA92CC29902}"/>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sp>
          <p:nvSpPr>
            <p:cNvPr id="49" name="Freeform 257">
              <a:extLst>
                <a:ext uri="{FF2B5EF4-FFF2-40B4-BE49-F238E27FC236}">
                  <a16:creationId xmlns:a16="http://schemas.microsoft.com/office/drawing/2014/main" id="{A98F4A3F-CE50-480A-90FF-C0C555ABA31C}"/>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800" b="0" i="0" u="none" strike="noStrike" kern="0" cap="none" spc="0" normalizeH="0" baseline="0">
                <a:ln>
                  <a:noFill/>
                </a:ln>
                <a:solidFill>
                  <a:srgbClr val="505050"/>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4C5681D0-3D50-4966-942E-93D797E197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
        <p:nvSpPr>
          <p:cNvPr id="5" name="Footer Placeholder 1">
            <a:extLst>
              <a:ext uri="{FF2B5EF4-FFF2-40B4-BE49-F238E27FC236}">
                <a16:creationId xmlns:a16="http://schemas.microsoft.com/office/drawing/2014/main" id="{BAB9D31E-7B43-4304-A89A-89AFAD0C7470}"/>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spTree>
    <p:extLst>
      <p:ext uri="{BB962C8B-B14F-4D97-AF65-F5344CB8AC3E}">
        <p14:creationId xmlns:p14="http://schemas.microsoft.com/office/powerpoint/2010/main" val="389411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dec="http://schemas.microsoft.com/office/drawing/2017/decorative" xmlns:a16="http://schemas.microsoft.com/office/drawing/2014/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303288" y="1440862"/>
            <a:ext cx="6263768" cy="4225647"/>
          </a:xfrm>
        </p:spPr>
        <p:txBody>
          <a:bodyPr/>
          <a:lstStyle/>
          <a:p>
            <a:r>
              <a:rPr dirty="0"/>
              <a:t>Una </a:t>
            </a:r>
            <a:r>
              <a:rPr dirty="0" err="1"/>
              <a:t>suscripción</a:t>
            </a:r>
            <a:r>
              <a:rPr dirty="0"/>
              <a:t> de Azure le </a:t>
            </a:r>
            <a:r>
              <a:rPr dirty="0" err="1"/>
              <a:t>proporciona</a:t>
            </a:r>
            <a:r>
              <a:rPr dirty="0"/>
              <a:t> </a:t>
            </a:r>
            <a:r>
              <a:rPr dirty="0" err="1"/>
              <a:t>acceso</a:t>
            </a:r>
            <a:r>
              <a:rPr dirty="0"/>
              <a:t> </a:t>
            </a:r>
            <a:r>
              <a:rPr dirty="0" err="1"/>
              <a:t>autenticado</a:t>
            </a:r>
            <a:r>
              <a:rPr dirty="0"/>
              <a:t> y </a:t>
            </a:r>
            <a:r>
              <a:rPr dirty="0" err="1"/>
              <a:t>autorizado</a:t>
            </a:r>
            <a:r>
              <a:rPr dirty="0"/>
              <a:t> a las </a:t>
            </a:r>
            <a:r>
              <a:rPr dirty="0" err="1"/>
              <a:t>cuentas</a:t>
            </a:r>
            <a:r>
              <a:rPr dirty="0"/>
              <a:t> de Azure.</a:t>
            </a:r>
          </a:p>
          <a:p>
            <a:pPr marL="457200" indent="-457200">
              <a:buFont typeface="Arial" panose="020B0604020202020204" pitchFamily="34" charset="0"/>
              <a:buChar char="•"/>
            </a:pPr>
            <a:r>
              <a:rPr b="1" dirty="0" err="1">
                <a:latin typeface="+mj-lt"/>
              </a:rPr>
              <a:t>Límite</a:t>
            </a:r>
            <a:r>
              <a:rPr b="1" dirty="0">
                <a:latin typeface="+mj-lt"/>
              </a:rPr>
              <a:t> de </a:t>
            </a:r>
            <a:r>
              <a:rPr b="1" dirty="0" err="1">
                <a:latin typeface="+mj-lt"/>
              </a:rPr>
              <a:t>facturación</a:t>
            </a:r>
            <a:r>
              <a:rPr dirty="0" err="1"/>
              <a:t>:genere</a:t>
            </a:r>
            <a:r>
              <a:rPr dirty="0"/>
              <a:t> </a:t>
            </a:r>
            <a:r>
              <a:rPr dirty="0" err="1"/>
              <a:t>informes</a:t>
            </a:r>
            <a:r>
              <a:rPr dirty="0"/>
              <a:t> de </a:t>
            </a:r>
            <a:r>
              <a:rPr dirty="0" err="1"/>
              <a:t>facturación</a:t>
            </a:r>
            <a:r>
              <a:rPr dirty="0"/>
              <a:t> y facturas </a:t>
            </a:r>
            <a:r>
              <a:rPr dirty="0" err="1"/>
              <a:t>independientes</a:t>
            </a:r>
            <a:r>
              <a:rPr dirty="0"/>
              <a:t> para </a:t>
            </a:r>
            <a:r>
              <a:rPr dirty="0" err="1"/>
              <a:t>cada</a:t>
            </a:r>
            <a:r>
              <a:rPr dirty="0"/>
              <a:t> </a:t>
            </a:r>
            <a:r>
              <a:rPr dirty="0" err="1"/>
              <a:t>suscripción</a:t>
            </a:r>
            <a:r>
              <a:rPr dirty="0"/>
              <a:t>.</a:t>
            </a:r>
            <a:endParaRPr dirty="0">
              <a:latin typeface="+mn-lt"/>
            </a:endParaRPr>
          </a:p>
          <a:p>
            <a:pPr marL="457200" indent="-457200">
              <a:buFont typeface="Arial" panose="020B0604020202020204" pitchFamily="34" charset="0"/>
              <a:buChar char="•"/>
            </a:pPr>
            <a:r>
              <a:rPr b="1" dirty="0" err="1">
                <a:latin typeface="+mj-lt"/>
              </a:rPr>
              <a:t>Límite</a:t>
            </a:r>
            <a:r>
              <a:rPr b="1" dirty="0">
                <a:latin typeface="+mj-lt"/>
              </a:rPr>
              <a:t> de control de </a:t>
            </a:r>
            <a:r>
              <a:rPr b="1" dirty="0" err="1">
                <a:latin typeface="+mj-lt"/>
              </a:rPr>
              <a:t>acceso</a:t>
            </a:r>
            <a:r>
              <a:rPr b="1" dirty="0">
                <a:latin typeface="+mj-lt"/>
              </a:rPr>
              <a:t>:</a:t>
            </a:r>
            <a:r>
              <a:rPr dirty="0"/>
              <a:t> </a:t>
            </a:r>
            <a:r>
              <a:rPr dirty="0" err="1"/>
              <a:t>administre</a:t>
            </a:r>
            <a:r>
              <a:rPr dirty="0"/>
              <a:t> y </a:t>
            </a:r>
            <a:r>
              <a:rPr dirty="0" err="1"/>
              <a:t>controle</a:t>
            </a:r>
            <a:r>
              <a:rPr dirty="0"/>
              <a:t> </a:t>
            </a:r>
            <a:r>
              <a:rPr dirty="0" err="1"/>
              <a:t>el</a:t>
            </a:r>
            <a:r>
              <a:rPr dirty="0"/>
              <a:t> </a:t>
            </a:r>
            <a:r>
              <a:rPr dirty="0" err="1"/>
              <a:t>acceso</a:t>
            </a:r>
            <a:r>
              <a:rPr dirty="0"/>
              <a:t> a </a:t>
            </a:r>
            <a:r>
              <a:rPr dirty="0" err="1"/>
              <a:t>los</a:t>
            </a:r>
            <a:r>
              <a:rPr dirty="0"/>
              <a:t> </a:t>
            </a:r>
            <a:r>
              <a:rPr dirty="0" err="1"/>
              <a:t>recursos</a:t>
            </a:r>
            <a:r>
              <a:rPr dirty="0"/>
              <a:t> que </a:t>
            </a:r>
            <a:r>
              <a:rPr dirty="0" err="1"/>
              <a:t>los</a:t>
            </a:r>
            <a:r>
              <a:rPr dirty="0"/>
              <a:t> </a:t>
            </a:r>
            <a:r>
              <a:rPr dirty="0" err="1"/>
              <a:t>usuarios</a:t>
            </a:r>
            <a:r>
              <a:rPr dirty="0"/>
              <a:t> </a:t>
            </a:r>
            <a:r>
              <a:rPr dirty="0" err="1"/>
              <a:t>pueden</a:t>
            </a:r>
            <a:r>
              <a:rPr dirty="0"/>
              <a:t> </a:t>
            </a:r>
            <a:r>
              <a:rPr dirty="0" err="1"/>
              <a:t>aprovisionar</a:t>
            </a:r>
            <a:r>
              <a:rPr dirty="0"/>
              <a:t> con </a:t>
            </a:r>
            <a:r>
              <a:rPr dirty="0" err="1"/>
              <a:t>suscripciones</a:t>
            </a:r>
            <a:r>
              <a:rPr dirty="0"/>
              <a:t> </a:t>
            </a:r>
            <a:r>
              <a:rPr dirty="0" err="1"/>
              <a:t>específicas</a:t>
            </a:r>
            <a:r>
              <a:rPr dirty="0"/>
              <a:t>.</a:t>
            </a:r>
            <a:endParaRPr dirty="0">
              <a:latin typeface="+mn-lt"/>
            </a:endParaRPr>
          </a:p>
        </p:txBody>
      </p:sp>
      <p:sp>
        <p:nvSpPr>
          <p:cNvPr id="2" name="Freeform: Shape 1">
            <a:extLst>
              <a:ext uri="{FF2B5EF4-FFF2-40B4-BE49-F238E27FC236}">
                <a16:creationId xmlns:a16="http://schemas.microsoft.com/office/drawing/2014/main" id="{6245D8C8-A5B2-4A27-9362-7451956B9688}"/>
              </a:ext>
              <a:ext uri="{C183D7F6-B498-43B3-948B-1728B52AA6E4}">
                <adec:decorative xmlns:adec="http://schemas.microsoft.com/office/drawing/2017/decorative" val="1"/>
              </a:ext>
            </a:extLst>
          </p:cNvPr>
          <p:cNvSpPr/>
          <p:nvPr/>
        </p:nvSpPr>
        <p:spPr bwMode="auto">
          <a:xfrm>
            <a:off x="7569636" y="3058374"/>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896354" rtl="0" eaLnBrk="1" fontAlgn="auto" latinLnBrk="0" hangingPunct="1">
              <a:lnSpc>
                <a:spcPct val="100000"/>
              </a:lnSpc>
              <a:spcBef>
                <a:spcPts val="0"/>
              </a:spcBef>
              <a:spcAft>
                <a:spcPts val="0"/>
              </a:spcAft>
              <a:buClrTx/>
              <a:buSzTx/>
              <a:buFontTx/>
              <a:buNone/>
              <a:tabLst/>
            </a:pPr>
            <a:endParaRPr kumimoji="0" sz="1800" b="0" i="0" u="none" strike="noStrike" kern="1200" cap="none" spc="0" normalizeH="0" baseline="0">
              <a:ln>
                <a:noFill/>
              </a:ln>
              <a:solidFill>
                <a:srgbClr val="FFFFFF"/>
              </a:solidFill>
              <a:effectLst/>
              <a:uLnTx/>
              <a:uFillTx/>
              <a:latin typeface="Segoe UI Semilight"/>
              <a:ea typeface="+mn-ea"/>
              <a:cs typeface="+mn-cs"/>
            </a:endParaRPr>
          </a:p>
        </p:txBody>
      </p:sp>
      <p:pic>
        <p:nvPicPr>
          <p:cNvPr id="3" name="Picture 2">
            <a:extLst>
              <a:ext uri="{FF2B5EF4-FFF2-40B4-BE49-F238E27FC236}">
                <a16:creationId xmlns:a16="http://schemas.microsoft.com/office/drawing/2014/main" id="{F379AC9B-924E-19E2-52F3-731BA5B6C02C}"/>
              </a:ext>
            </a:extLst>
          </p:cNvPr>
          <p:cNvPicPr>
            <a:picLocks noChangeAspect="1" noChangeArrowheads="1"/>
          </p:cNvPicPr>
          <p:nvPr/>
        </p:nvPicPr>
        <p:blipFill>
          <a:blip r:embed="rId3"/>
          <a:srcRect/>
          <a:stretch/>
        </p:blipFill>
        <p:spPr bwMode="auto">
          <a:xfrm>
            <a:off x="6744428" y="813039"/>
            <a:ext cx="5271408" cy="2168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a de estilo del diagrama de flujo que muestra un ejemplo de configuración de una estructura de facturación en la que diferentes grupos como marketing o desarrollo tienen su propia suscripción de Azure, que se acumula en una cuenta de facturación de Azure pagada por una compañía más grande.">
            <a:extLst>
              <a:ext uri="{FF2B5EF4-FFF2-40B4-BE49-F238E27FC236}">
                <a16:creationId xmlns:a16="http://schemas.microsoft.com/office/drawing/2014/main" id="{B36B27AB-A1DC-5D4D-DCC1-703567B7A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993" y="3140207"/>
            <a:ext cx="5112277" cy="225970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p:txBody>
          <a:bodyPr/>
          <a:lstStyle/>
          <a:p>
            <a:r>
              <a:t>Suscripciones de Azure</a:t>
            </a:r>
          </a:p>
        </p:txBody>
      </p:sp>
    </p:spTree>
    <p:extLst>
      <p:ext uri="{BB962C8B-B14F-4D97-AF65-F5344CB8AC3E}">
        <p14:creationId xmlns:p14="http://schemas.microsoft.com/office/powerpoint/2010/main" val="137698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14="http://schemas.microsoft.com/office/drawing/2010/main" xmlns:a16="http://schemas.microsoft.com/office/drawing/2014/main"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Grupos de administración</a:t>
            </a:r>
          </a:p>
        </p:txBody>
      </p:sp>
      <p:sp>
        <p:nvSpPr>
          <p:cNvPr id="6" name="Text Placeholder 5"/>
          <p:cNvSpPr>
            <a:spLocks noGrp="1"/>
          </p:cNvSpPr>
          <p:nvPr>
            <p:ph sz="quarter" idx="10"/>
          </p:nvPr>
        </p:nvSpPr>
        <p:spPr>
          <a:xfrm>
            <a:off x="418643" y="1719867"/>
            <a:ext cx="5912884" cy="4021614"/>
          </a:xfrm>
        </p:spPr>
        <p:txBody>
          <a:bodyPr/>
          <a:lstStyle/>
          <a:p>
            <a:pPr marL="342900" indent="-342900">
              <a:buFont typeface="Arial" panose="020B0604020202020204" pitchFamily="34" charset="0"/>
              <a:buChar char="•"/>
            </a:pPr>
            <a:r>
              <a:rPr dirty="0"/>
              <a:t>Los </a:t>
            </a:r>
            <a:r>
              <a:rPr dirty="0" err="1"/>
              <a:t>grupos</a:t>
            </a:r>
            <a:r>
              <a:rPr dirty="0"/>
              <a:t> de </a:t>
            </a:r>
            <a:r>
              <a:rPr dirty="0" err="1"/>
              <a:t>administración</a:t>
            </a:r>
            <a:r>
              <a:rPr dirty="0"/>
              <a:t> </a:t>
            </a:r>
            <a:r>
              <a:rPr dirty="0" err="1"/>
              <a:t>pueden</a:t>
            </a:r>
            <a:r>
              <a:rPr dirty="0"/>
              <a:t> </a:t>
            </a:r>
            <a:r>
              <a:rPr dirty="0" err="1"/>
              <a:t>incluir</a:t>
            </a:r>
            <a:r>
              <a:rPr dirty="0"/>
              <a:t> </a:t>
            </a:r>
            <a:r>
              <a:rPr dirty="0" err="1"/>
              <a:t>varias</a:t>
            </a:r>
            <a:r>
              <a:rPr dirty="0"/>
              <a:t> </a:t>
            </a:r>
            <a:r>
              <a:rPr dirty="0" err="1"/>
              <a:t>suscripciones</a:t>
            </a:r>
            <a:r>
              <a:rPr dirty="0"/>
              <a:t> de Azure.</a:t>
            </a:r>
          </a:p>
          <a:p>
            <a:pPr marL="342900" indent="-342900">
              <a:buFont typeface="Arial" panose="020B0604020202020204" pitchFamily="34" charset="0"/>
              <a:buChar char="•"/>
            </a:pPr>
            <a:r>
              <a:rPr dirty="0"/>
              <a:t>Las </a:t>
            </a:r>
            <a:r>
              <a:rPr dirty="0" err="1"/>
              <a:t>suscripciones</a:t>
            </a:r>
            <a:r>
              <a:rPr dirty="0"/>
              <a:t> </a:t>
            </a:r>
            <a:r>
              <a:rPr dirty="0" err="1"/>
              <a:t>heredan</a:t>
            </a:r>
            <a:r>
              <a:rPr dirty="0"/>
              <a:t> las </a:t>
            </a:r>
            <a:r>
              <a:rPr dirty="0" err="1"/>
              <a:t>condiciones</a:t>
            </a:r>
            <a:r>
              <a:rPr dirty="0"/>
              <a:t> </a:t>
            </a:r>
            <a:r>
              <a:rPr dirty="0" err="1"/>
              <a:t>aplicadas</a:t>
            </a:r>
            <a:r>
              <a:rPr dirty="0"/>
              <a:t> al </a:t>
            </a:r>
            <a:r>
              <a:rPr dirty="0" err="1"/>
              <a:t>grupo</a:t>
            </a:r>
            <a:r>
              <a:rPr dirty="0"/>
              <a:t> de </a:t>
            </a:r>
            <a:r>
              <a:rPr dirty="0" err="1"/>
              <a:t>administración</a:t>
            </a:r>
            <a:r>
              <a:rPr dirty="0"/>
              <a:t>.</a:t>
            </a:r>
          </a:p>
          <a:p>
            <a:pPr marL="342900" indent="-342900">
              <a:buFont typeface="Arial" panose="020B0604020202020204" pitchFamily="34" charset="0"/>
              <a:buChar char="•"/>
            </a:pPr>
            <a:r>
              <a:rPr dirty="0"/>
              <a:t>Se </a:t>
            </a:r>
            <a:r>
              <a:rPr dirty="0" err="1"/>
              <a:t>admiten</a:t>
            </a:r>
            <a:r>
              <a:rPr dirty="0"/>
              <a:t> 10 000 </a:t>
            </a:r>
            <a:r>
              <a:rPr dirty="0" err="1"/>
              <a:t>grupos</a:t>
            </a:r>
            <a:r>
              <a:rPr dirty="0"/>
              <a:t> de </a:t>
            </a:r>
            <a:r>
              <a:rPr dirty="0" err="1"/>
              <a:t>administración</a:t>
            </a:r>
            <a:r>
              <a:rPr dirty="0"/>
              <a:t> </a:t>
            </a:r>
            <a:r>
              <a:rPr dirty="0" err="1"/>
              <a:t>en</a:t>
            </a:r>
            <a:r>
              <a:rPr dirty="0"/>
              <a:t> un </a:t>
            </a:r>
            <a:r>
              <a:rPr dirty="0" err="1"/>
              <a:t>único</a:t>
            </a:r>
            <a:r>
              <a:rPr dirty="0"/>
              <a:t> </a:t>
            </a:r>
            <a:r>
              <a:rPr dirty="0" err="1"/>
              <a:t>directorio</a:t>
            </a:r>
            <a:r>
              <a:rPr dirty="0"/>
              <a:t>.</a:t>
            </a:r>
          </a:p>
          <a:p>
            <a:pPr marL="342900" indent="-342900">
              <a:buFont typeface="Arial" panose="020B0604020202020204" pitchFamily="34" charset="0"/>
              <a:buChar char="•"/>
            </a:pPr>
            <a:r>
              <a:rPr dirty="0"/>
              <a:t>Un árbol de </a:t>
            </a:r>
            <a:r>
              <a:rPr dirty="0" err="1"/>
              <a:t>grupo</a:t>
            </a:r>
            <a:r>
              <a:rPr dirty="0"/>
              <a:t> de </a:t>
            </a:r>
            <a:r>
              <a:rPr dirty="0" err="1"/>
              <a:t>administración</a:t>
            </a:r>
            <a:r>
              <a:rPr dirty="0"/>
              <a:t> </a:t>
            </a:r>
            <a:r>
              <a:rPr dirty="0" err="1"/>
              <a:t>puede</a:t>
            </a:r>
            <a:r>
              <a:rPr dirty="0"/>
              <a:t> </a:t>
            </a:r>
            <a:r>
              <a:rPr dirty="0" err="1"/>
              <a:t>admitir</a:t>
            </a:r>
            <a:r>
              <a:rPr dirty="0"/>
              <a:t> hasta seis </a:t>
            </a:r>
            <a:r>
              <a:rPr dirty="0" err="1"/>
              <a:t>niveles</a:t>
            </a:r>
            <a:r>
              <a:rPr dirty="0"/>
              <a:t> de </a:t>
            </a:r>
            <a:r>
              <a:rPr dirty="0" err="1"/>
              <a:t>profundidad</a:t>
            </a:r>
            <a:r>
              <a:rPr dirty="0"/>
              <a:t>.</a:t>
            </a:r>
          </a:p>
          <a:p>
            <a:endParaRPr dirty="0">
              <a:latin typeface="+mn-lt"/>
            </a:endParaRPr>
          </a:p>
        </p:txBody>
      </p:sp>
      <p:pic>
        <p:nvPicPr>
          <p:cNvPr id="2" name="Picture 1">
            <a:extLst>
              <a:ext uri="{FF2B5EF4-FFF2-40B4-BE49-F238E27FC236}">
                <a16:creationId xmlns:a16="http://schemas.microsoft.com/office/drawing/2014/main" id="{B5A65227-57DE-7FE0-EF8B-92F0EEB4AF02}"/>
              </a:ext>
            </a:extLst>
          </p:cNvPr>
          <p:cNvPicPr>
            <a:picLocks noChangeAspect="1" noChangeArrowheads="1"/>
          </p:cNvPicPr>
          <p:nvPr/>
        </p:nvPicPr>
        <p:blipFill>
          <a:blip r:embed="rId3"/>
          <a:srcRect/>
          <a:stretch/>
        </p:blipFill>
        <p:spPr bwMode="auto">
          <a:xfrm>
            <a:off x="6914690" y="1954141"/>
            <a:ext cx="4124325" cy="267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p:txBody>
          <a:bodyPr>
            <a:normAutofit fontScale="90000"/>
          </a:bodyPr>
          <a:lstStyle/>
          <a:p>
            <a:r>
              <a:t>Ejercicio: Creación de un recurso de Azure</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sz="quarter" idx="10"/>
          </p:nvPr>
        </p:nvSpPr>
        <p:spPr>
          <a:xfrm>
            <a:off x="418643" y="1602858"/>
            <a:ext cx="5394960" cy="3154710"/>
          </a:xfrm>
        </p:spPr>
        <p:txBody>
          <a:bodyPr>
            <a:normAutofit lnSpcReduction="10000"/>
          </a:bodyPr>
          <a:lstStyle/>
          <a:p>
            <a:pPr marL="233362"/>
            <a:r>
              <a:t>Cree un recurso de Azure y supervise el grupo de recursos para los recursos necesarios que se crean en el mismo grupo.</a:t>
            </a:r>
          </a:p>
          <a:p>
            <a:pPr marL="233362"/>
            <a:endParaRPr/>
          </a:p>
          <a:p>
            <a:pPr marL="747712" indent="-514350">
              <a:buAutoNum type="arabicPeriod"/>
              <a:defRPr>
                <a:cs typeface="Segoe UI Semilight" panose="020B0402040204020203" pitchFamily="34" charset="0"/>
              </a:defRPr>
            </a:pPr>
            <a:r>
              <a:t>Cree una máquina virtual.</a:t>
            </a:r>
          </a:p>
          <a:p>
            <a:pPr marL="747712" indent="-514350">
              <a:buAutoNum type="arabicPeriod"/>
              <a:defRPr>
                <a:cs typeface="Segoe UI Semilight" panose="020B0402040204020203" pitchFamily="34" charset="0"/>
              </a:defRPr>
            </a:pPr>
            <a:r>
              <a:t>Supervise el grupo de recursos.</a:t>
            </a:r>
          </a:p>
        </p:txBody>
      </p:sp>
      <p:pic>
        <p:nvPicPr>
          <p:cNvPr id="6" name="Picture 5">
            <a:extLst>
              <a:ext uri="{FF2B5EF4-FFF2-40B4-BE49-F238E27FC236}">
                <a16:creationId xmlns:a16="http://schemas.microsoft.com/office/drawing/2014/main" id="{7CDCCC72-E44C-4A20-A7B0-16FEBBDDB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39025" y="1447034"/>
            <a:ext cx="3762375" cy="3963931"/>
          </a:xfrm>
          <a:prstGeom prst="rect">
            <a:avLst/>
          </a:prstGeom>
        </p:spPr>
      </p:pic>
    </p:spTree>
    <p:extLst>
      <p:ext uri="{BB962C8B-B14F-4D97-AF65-F5344CB8AC3E}">
        <p14:creationId xmlns:p14="http://schemas.microsoft.com/office/powerpoint/2010/main" val="31330548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pPr>
              <a:defRPr>
                <a:cs typeface="Segoe UI"/>
              </a:defRPr>
            </a:pPr>
            <a:r>
              <a:t>Proceso y redes</a:t>
            </a:r>
          </a:p>
        </p:txBody>
      </p:sp>
      <p:pic>
        <p:nvPicPr>
          <p:cNvPr id="5" name="Graphic 4">
            <a:extLst>
              <a:ext uri="{FF2B5EF4-FFF2-40B4-BE49-F238E27FC236}">
                <a16:creationId xmlns:a16="http://schemas.microsoft.com/office/drawing/2014/main" id="{A7A056C9-D569-4189-8279-4A9B8253459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2308" y="2772696"/>
            <a:ext cx="1312607" cy="1312607"/>
          </a:xfrm>
          <a:prstGeom prst="rect">
            <a:avLst/>
          </a:prstGeom>
        </p:spPr>
      </p:pic>
    </p:spTree>
    <p:extLst>
      <p:ext uri="{BB962C8B-B14F-4D97-AF65-F5344CB8AC3E}">
        <p14:creationId xmlns:p14="http://schemas.microsoft.com/office/powerpoint/2010/main" val="40189839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057F-1C10-4D43-8012-FA6F2681FD72}"/>
              </a:ext>
            </a:extLst>
          </p:cNvPr>
          <p:cNvSpPr>
            <a:spLocks noGrp="1"/>
          </p:cNvSpPr>
          <p:nvPr>
            <p:ph type="title"/>
          </p:nvPr>
        </p:nvSpPr>
        <p:spPr/>
        <p:txBody>
          <a:bodyPr/>
          <a:lstStyle/>
          <a:p>
            <a:pPr>
              <a:defRPr>
                <a:cs typeface="Segoe UI"/>
              </a:defRPr>
            </a:pPr>
            <a:r>
              <a:t>Proceso y redes: dominio objetivo</a:t>
            </a:r>
          </a:p>
        </p:txBody>
      </p:sp>
      <p:sp>
        <p:nvSpPr>
          <p:cNvPr id="7" name="Text Placeholder 6">
            <a:extLst>
              <a:ext uri="{FF2B5EF4-FFF2-40B4-BE49-F238E27FC236}">
                <a16:creationId xmlns:a16="http://schemas.microsoft.com/office/drawing/2014/main" id="{2BBF596B-22F0-49C1-B3AD-1604FFC45F77}"/>
              </a:ext>
            </a:extLst>
          </p:cNvPr>
          <p:cNvSpPr>
            <a:spLocks noGrp="1"/>
          </p:cNvSpPr>
          <p:nvPr>
            <p:ph sz="quarter" idx="10"/>
          </p:nvPr>
        </p:nvSpPr>
        <p:spPr>
          <a:xfrm>
            <a:off x="425595" y="1419911"/>
            <a:ext cx="10574914" cy="4524315"/>
          </a:xfrm>
        </p:spPr>
        <p:txBody>
          <a:bodyPr vert="horz" wrap="square" lIns="0" tIns="0" rIns="0" bIns="0" anchor="t">
            <a:spAutoFit/>
          </a:bodyPr>
          <a:lstStyle/>
          <a:p>
            <a:pPr>
              <a:defRPr sz="2400">
                <a:latin typeface="+mj-lt"/>
                <a:cs typeface="Segoe UI Semilight"/>
              </a:defRPr>
            </a:pPr>
            <a:r>
              <a:rPr sz="2000" dirty="0" err="1"/>
              <a:t>Describa</a:t>
            </a:r>
            <a:r>
              <a:rPr sz="2000" dirty="0"/>
              <a:t> </a:t>
            </a:r>
            <a:r>
              <a:rPr sz="2000" dirty="0" err="1"/>
              <a:t>los</a:t>
            </a:r>
            <a:r>
              <a:rPr sz="2000" dirty="0"/>
              <a:t> </a:t>
            </a:r>
            <a:r>
              <a:rPr sz="2000" dirty="0" err="1"/>
              <a:t>beneficios</a:t>
            </a:r>
            <a:r>
              <a:rPr sz="2000" dirty="0"/>
              <a:t> y </a:t>
            </a:r>
            <a:r>
              <a:rPr sz="2000" dirty="0" err="1"/>
              <a:t>el</a:t>
            </a:r>
            <a:r>
              <a:rPr sz="2000" dirty="0"/>
              <a:t> </a:t>
            </a:r>
            <a:r>
              <a:rPr sz="2000" dirty="0" err="1"/>
              <a:t>uso</a:t>
            </a:r>
            <a:r>
              <a:rPr sz="2000" dirty="0"/>
              <a:t> de lo </a:t>
            </a:r>
            <a:r>
              <a:rPr sz="2000" dirty="0" err="1"/>
              <a:t>siguiente</a:t>
            </a:r>
            <a:r>
              <a:rPr sz="2000" dirty="0"/>
              <a:t>:</a:t>
            </a:r>
          </a:p>
          <a:p>
            <a:pPr marL="457200" indent="-457200">
              <a:buFont typeface="Arial" panose="020B0604020202020204" pitchFamily="34" charset="0"/>
              <a:buChar char="•"/>
              <a:defRPr sz="2400">
                <a:cs typeface="Segoe UI Semilight"/>
              </a:defRPr>
            </a:pPr>
            <a:r>
              <a:rPr sz="2000" dirty="0" err="1"/>
              <a:t>Comparar</a:t>
            </a:r>
            <a:r>
              <a:rPr sz="2000" dirty="0"/>
              <a:t> </a:t>
            </a:r>
            <a:r>
              <a:rPr sz="2000" dirty="0" err="1"/>
              <a:t>los</a:t>
            </a:r>
            <a:r>
              <a:rPr sz="2000" dirty="0"/>
              <a:t> </a:t>
            </a:r>
            <a:r>
              <a:rPr sz="2000" dirty="0" err="1"/>
              <a:t>tipos</a:t>
            </a:r>
            <a:r>
              <a:rPr sz="2000" dirty="0"/>
              <a:t> de </a:t>
            </a:r>
            <a:r>
              <a:rPr sz="2000" dirty="0" err="1"/>
              <a:t>proceso</a:t>
            </a:r>
            <a:r>
              <a:rPr sz="2000" dirty="0"/>
              <a:t>, </a:t>
            </a:r>
            <a:r>
              <a:rPr sz="2000" dirty="0" err="1"/>
              <a:t>incluidas</a:t>
            </a:r>
            <a:r>
              <a:rPr sz="2000" dirty="0"/>
              <a:t> las </a:t>
            </a:r>
            <a:r>
              <a:rPr sz="2000" dirty="0" err="1"/>
              <a:t>instancias</a:t>
            </a:r>
            <a:r>
              <a:rPr sz="2000" dirty="0"/>
              <a:t> de </a:t>
            </a:r>
            <a:r>
              <a:rPr sz="2000" dirty="0" err="1"/>
              <a:t>contenedor</a:t>
            </a:r>
            <a:r>
              <a:rPr sz="2000" dirty="0"/>
              <a:t>, las </a:t>
            </a:r>
            <a:r>
              <a:rPr sz="2000" dirty="0" err="1"/>
              <a:t>máquinas</a:t>
            </a:r>
            <a:r>
              <a:rPr sz="2000" dirty="0"/>
              <a:t> </a:t>
            </a:r>
            <a:r>
              <a:rPr sz="2000" dirty="0" err="1"/>
              <a:t>virtuales</a:t>
            </a:r>
            <a:r>
              <a:rPr sz="2000" dirty="0"/>
              <a:t> y</a:t>
            </a:r>
            <a:r>
              <a:rPr lang="en-US" sz="2000" dirty="0">
                <a:cs typeface="Segoe UI Semilight"/>
              </a:rPr>
              <a:t> </a:t>
            </a:r>
            <a:r>
              <a:rPr sz="2000" dirty="0"/>
              <a:t>las </a:t>
            </a:r>
            <a:r>
              <a:rPr sz="2000" dirty="0" err="1"/>
              <a:t>funciones</a:t>
            </a:r>
            <a:r>
              <a:rPr sz="2000" dirty="0"/>
              <a:t>.</a:t>
            </a:r>
          </a:p>
          <a:p>
            <a:pPr marL="457200" indent="-457200">
              <a:buFont typeface="Arial" panose="020B0604020202020204" pitchFamily="34" charset="0"/>
              <a:buChar char="•"/>
              <a:defRPr sz="2400">
                <a:cs typeface="Segoe UI Semilight"/>
              </a:defRPr>
            </a:pPr>
            <a:r>
              <a:rPr sz="2000" dirty="0" err="1"/>
              <a:t>Describir</a:t>
            </a:r>
            <a:r>
              <a:rPr sz="2000" dirty="0"/>
              <a:t> las </a:t>
            </a:r>
            <a:r>
              <a:rPr sz="2000" dirty="0" err="1"/>
              <a:t>opciones</a:t>
            </a:r>
            <a:r>
              <a:rPr sz="2000" dirty="0"/>
              <a:t> de </a:t>
            </a:r>
            <a:r>
              <a:rPr sz="2000" dirty="0" err="1"/>
              <a:t>máquina</a:t>
            </a:r>
            <a:r>
              <a:rPr sz="2000" dirty="0"/>
              <a:t> virtual, </a:t>
            </a:r>
            <a:r>
              <a:rPr sz="2000" dirty="0" err="1"/>
              <a:t>incluidas</a:t>
            </a:r>
            <a:r>
              <a:rPr sz="2000" dirty="0"/>
              <a:t> las </a:t>
            </a:r>
            <a:r>
              <a:rPr sz="2000" dirty="0" err="1"/>
              <a:t>máquinas</a:t>
            </a:r>
            <a:r>
              <a:rPr sz="2000" dirty="0"/>
              <a:t> </a:t>
            </a:r>
            <a:r>
              <a:rPr sz="2000" dirty="0" err="1"/>
              <a:t>virtuales</a:t>
            </a:r>
            <a:r>
              <a:rPr sz="2000" dirty="0"/>
              <a:t> (VM), </a:t>
            </a:r>
            <a:r>
              <a:rPr sz="2000" dirty="0" err="1"/>
              <a:t>los</a:t>
            </a:r>
            <a:r>
              <a:rPr sz="2000" dirty="0"/>
              <a:t> conjuntos de </a:t>
            </a:r>
            <a:r>
              <a:rPr sz="2000" dirty="0" err="1"/>
              <a:t>escalado</a:t>
            </a:r>
            <a:r>
              <a:rPr sz="2000" dirty="0"/>
              <a:t> de </a:t>
            </a:r>
            <a:r>
              <a:rPr sz="2000" dirty="0" err="1"/>
              <a:t>máquinas</a:t>
            </a:r>
            <a:r>
              <a:rPr sz="2000" dirty="0"/>
              <a:t> </a:t>
            </a:r>
            <a:r>
              <a:rPr sz="2000" dirty="0" err="1"/>
              <a:t>virtuales</a:t>
            </a:r>
            <a:r>
              <a:rPr sz="2000" dirty="0"/>
              <a:t>, </a:t>
            </a:r>
            <a:r>
              <a:rPr sz="2000" dirty="0" err="1"/>
              <a:t>los</a:t>
            </a:r>
            <a:r>
              <a:rPr sz="2000" dirty="0"/>
              <a:t> conjuntos de </a:t>
            </a:r>
            <a:r>
              <a:rPr sz="2000" dirty="0" err="1"/>
              <a:t>disponibilidad</a:t>
            </a:r>
            <a:r>
              <a:rPr sz="2000" dirty="0"/>
              <a:t> de </a:t>
            </a:r>
            <a:r>
              <a:rPr sz="2000" dirty="0" err="1"/>
              <a:t>máquinas</a:t>
            </a:r>
            <a:r>
              <a:rPr sz="2000" dirty="0"/>
              <a:t> </a:t>
            </a:r>
            <a:r>
              <a:rPr sz="2000" dirty="0" err="1"/>
              <a:t>virtuales</a:t>
            </a:r>
            <a:r>
              <a:rPr sz="2000" dirty="0"/>
              <a:t> y Azure Virtual Desktop.</a:t>
            </a:r>
          </a:p>
          <a:p>
            <a:pPr marL="457200" indent="-457200">
              <a:buFont typeface="Arial" panose="020B0604020202020204" pitchFamily="34" charset="0"/>
              <a:buChar char="•"/>
              <a:defRPr sz="2400">
                <a:cs typeface="Segoe UI Semilight"/>
              </a:defRPr>
            </a:pPr>
            <a:r>
              <a:rPr sz="2000" dirty="0" err="1"/>
              <a:t>Describir</a:t>
            </a:r>
            <a:r>
              <a:rPr sz="2000" dirty="0"/>
              <a:t> </a:t>
            </a:r>
            <a:r>
              <a:rPr sz="2000" dirty="0" err="1"/>
              <a:t>los</a:t>
            </a:r>
            <a:r>
              <a:rPr sz="2000" dirty="0"/>
              <a:t> </a:t>
            </a:r>
            <a:r>
              <a:rPr sz="2000" dirty="0" err="1"/>
              <a:t>recursos</a:t>
            </a:r>
            <a:r>
              <a:rPr sz="2000" dirty="0"/>
              <a:t> </a:t>
            </a:r>
            <a:r>
              <a:rPr sz="2000" dirty="0" err="1"/>
              <a:t>necesarios</a:t>
            </a:r>
            <a:r>
              <a:rPr sz="2000" dirty="0"/>
              <a:t> para las </a:t>
            </a:r>
            <a:r>
              <a:rPr sz="2000" dirty="0" err="1"/>
              <a:t>máquinas</a:t>
            </a:r>
            <a:r>
              <a:rPr sz="2000" dirty="0"/>
              <a:t> </a:t>
            </a:r>
            <a:r>
              <a:rPr sz="2000" dirty="0" err="1"/>
              <a:t>virtuales</a:t>
            </a:r>
            <a:r>
              <a:rPr sz="2000" dirty="0"/>
              <a:t>.</a:t>
            </a:r>
          </a:p>
          <a:p>
            <a:pPr marL="457200" indent="-457200">
              <a:buFont typeface="Arial" panose="020B0604020202020204" pitchFamily="34" charset="0"/>
              <a:buChar char="•"/>
              <a:defRPr sz="2400">
                <a:cs typeface="Segoe UI Semilight"/>
              </a:defRPr>
            </a:pPr>
            <a:r>
              <a:rPr sz="2000" dirty="0" err="1"/>
              <a:t>Describir</a:t>
            </a:r>
            <a:r>
              <a:rPr sz="2000" dirty="0"/>
              <a:t> las </a:t>
            </a:r>
            <a:r>
              <a:rPr sz="2000" dirty="0" err="1"/>
              <a:t>opciones</a:t>
            </a:r>
            <a:r>
              <a:rPr sz="2000" dirty="0"/>
              <a:t> de </a:t>
            </a:r>
            <a:r>
              <a:rPr sz="2000" dirty="0" err="1"/>
              <a:t>hospedaje</a:t>
            </a:r>
            <a:r>
              <a:rPr sz="2000" dirty="0"/>
              <a:t> de </a:t>
            </a:r>
            <a:r>
              <a:rPr sz="2000" dirty="0" err="1"/>
              <a:t>aplicaciones</a:t>
            </a:r>
            <a:r>
              <a:rPr sz="2000" dirty="0"/>
              <a:t>, </a:t>
            </a:r>
            <a:r>
              <a:rPr sz="2000" dirty="0" err="1"/>
              <a:t>incluidos</a:t>
            </a:r>
            <a:r>
              <a:rPr sz="2000" dirty="0"/>
              <a:t> Azure Web Apps, </a:t>
            </a:r>
            <a:r>
              <a:rPr sz="2000" dirty="0" err="1"/>
              <a:t>contenedores</a:t>
            </a:r>
            <a:r>
              <a:rPr sz="2000" dirty="0"/>
              <a:t> y </a:t>
            </a:r>
            <a:r>
              <a:rPr sz="2000" dirty="0" err="1"/>
              <a:t>máquinas</a:t>
            </a:r>
            <a:r>
              <a:rPr sz="2000" dirty="0"/>
              <a:t> </a:t>
            </a:r>
            <a:r>
              <a:rPr sz="2000" dirty="0" err="1"/>
              <a:t>virtuales</a:t>
            </a:r>
            <a:r>
              <a:rPr sz="2000" dirty="0"/>
              <a:t>.</a:t>
            </a:r>
          </a:p>
          <a:p>
            <a:pPr marL="457200" indent="-457200">
              <a:buFont typeface="Arial" panose="020B0604020202020204" pitchFamily="34" charset="0"/>
              <a:buChar char="•"/>
              <a:defRPr sz="2400">
                <a:cs typeface="Segoe UI Semilight"/>
              </a:defRPr>
            </a:pPr>
            <a:r>
              <a:rPr sz="2000" dirty="0" err="1"/>
              <a:t>Describir</a:t>
            </a:r>
            <a:r>
              <a:rPr sz="2000" dirty="0"/>
              <a:t> las redes </a:t>
            </a:r>
            <a:r>
              <a:rPr sz="2000" dirty="0" err="1"/>
              <a:t>virtuales</a:t>
            </a:r>
            <a:r>
              <a:rPr sz="2000" dirty="0"/>
              <a:t>, </a:t>
            </a:r>
            <a:r>
              <a:rPr sz="2000" dirty="0" err="1"/>
              <a:t>incluido</a:t>
            </a:r>
            <a:r>
              <a:rPr sz="2000" dirty="0"/>
              <a:t> </a:t>
            </a:r>
            <a:r>
              <a:rPr sz="2000" dirty="0" err="1"/>
              <a:t>el</a:t>
            </a:r>
            <a:r>
              <a:rPr sz="2000" dirty="0"/>
              <a:t> </a:t>
            </a:r>
            <a:r>
              <a:rPr sz="2000" dirty="0" err="1"/>
              <a:t>propósito</a:t>
            </a:r>
            <a:r>
              <a:rPr sz="2000" dirty="0"/>
              <a:t> de Azure Virtual Networks, las </a:t>
            </a:r>
            <a:r>
              <a:rPr sz="2000" dirty="0" err="1"/>
              <a:t>subredes</a:t>
            </a:r>
            <a:r>
              <a:rPr sz="2000" dirty="0"/>
              <a:t> </a:t>
            </a:r>
            <a:r>
              <a:rPr sz="2000" dirty="0" err="1"/>
              <a:t>virtuales</a:t>
            </a:r>
            <a:r>
              <a:rPr sz="2000" dirty="0"/>
              <a:t> de Azure, </a:t>
            </a:r>
            <a:r>
              <a:rPr sz="2000" dirty="0" err="1"/>
              <a:t>el</a:t>
            </a:r>
            <a:r>
              <a:rPr sz="2000" dirty="0"/>
              <a:t> </a:t>
            </a:r>
            <a:r>
              <a:rPr sz="2000" dirty="0" err="1"/>
              <a:t>emparejamiento</a:t>
            </a:r>
            <a:r>
              <a:rPr sz="2000" dirty="0"/>
              <a:t>, Azure DNS, VPN Gateway y ExpressRoute.</a:t>
            </a:r>
          </a:p>
          <a:p>
            <a:pPr marL="457200" indent="-457200">
              <a:buFont typeface="Arial" panose="020B0604020202020204" pitchFamily="34" charset="0"/>
              <a:buChar char="•"/>
              <a:defRPr sz="2400">
                <a:cs typeface="Segoe UI Semilight"/>
              </a:defRPr>
            </a:pPr>
            <a:r>
              <a:rPr sz="2000" dirty="0" err="1"/>
              <a:t>Definir</a:t>
            </a:r>
            <a:r>
              <a:rPr sz="2000" dirty="0"/>
              <a:t> puntos de </a:t>
            </a:r>
            <a:r>
              <a:rPr sz="2000" dirty="0" err="1"/>
              <a:t>conexión</a:t>
            </a:r>
            <a:r>
              <a:rPr sz="2000" dirty="0"/>
              <a:t> </a:t>
            </a:r>
            <a:r>
              <a:rPr sz="2000" dirty="0" err="1"/>
              <a:t>públicos</a:t>
            </a:r>
            <a:r>
              <a:rPr sz="2000" dirty="0"/>
              <a:t> y privados.</a:t>
            </a:r>
          </a:p>
        </p:txBody>
      </p:sp>
    </p:spTree>
    <p:extLst>
      <p:ext uri="{BB962C8B-B14F-4D97-AF65-F5344CB8AC3E}">
        <p14:creationId xmlns:p14="http://schemas.microsoft.com/office/powerpoint/2010/main" val="30305454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D27E-F58A-4B20-B941-5EC56B66F1D1}"/>
              </a:ext>
            </a:extLst>
          </p:cNvPr>
          <p:cNvSpPr>
            <a:spLocks noGrp="1"/>
          </p:cNvSpPr>
          <p:nvPr>
            <p:ph type="title"/>
          </p:nvPr>
        </p:nvSpPr>
        <p:spPr/>
        <p:txBody>
          <a:bodyPr/>
          <a:lstStyle/>
          <a:p>
            <a:r>
              <a:t>Servicios informáticos de Azure</a:t>
            </a:r>
          </a:p>
        </p:txBody>
      </p:sp>
      <p:sp>
        <p:nvSpPr>
          <p:cNvPr id="21" name="Content Placeholder 20">
            <a:extLst>
              <a:ext uri="{FF2B5EF4-FFF2-40B4-BE49-F238E27FC236}">
                <a16:creationId xmlns:a16="http://schemas.microsoft.com/office/drawing/2014/main" id="{B640ED0B-E66F-468C-A8E2-E10C9FEDF3DF}"/>
              </a:ext>
            </a:extLst>
          </p:cNvPr>
          <p:cNvSpPr>
            <a:spLocks noGrp="1"/>
          </p:cNvSpPr>
          <p:nvPr>
            <p:ph sz="quarter" idx="10"/>
          </p:nvPr>
        </p:nvSpPr>
        <p:spPr>
          <a:xfrm>
            <a:off x="419100" y="1456897"/>
            <a:ext cx="11340811" cy="923330"/>
          </a:xfrm>
        </p:spPr>
        <p:txBody>
          <a:bodyPr>
            <a:normAutofit fontScale="92500"/>
          </a:bodyPr>
          <a:lstStyle/>
          <a:p>
            <a:r>
              <a:t>Azure </a:t>
            </a:r>
            <a:r>
              <a:rPr b="1"/>
              <a:t>Compute</a:t>
            </a:r>
            <a:r>
              <a:t> es un servicio de informática a petición que proporciona recursos informáticos como discos, procesadores, memoria, redes y sistemas operativos.</a:t>
            </a:r>
          </a:p>
        </p:txBody>
      </p:sp>
      <p:grpSp>
        <p:nvGrpSpPr>
          <p:cNvPr id="29" name="Group 28" descr="Grupo de cinco iconos que representan distintos recursos de proceso bajo demanda como Virtual Machines, App Service, Containers, Azure Kubernetes Service y Windows Virtual Desktop.">
            <a:extLst>
              <a:ext uri="{FF2B5EF4-FFF2-40B4-BE49-F238E27FC236}">
                <a16:creationId xmlns:a16="http://schemas.microsoft.com/office/drawing/2014/main" id="{EC9A2C1F-3853-44D8-A5C8-B5AD096B16D8}"/>
              </a:ext>
            </a:extLst>
          </p:cNvPr>
          <p:cNvGrpSpPr/>
          <p:nvPr/>
        </p:nvGrpSpPr>
        <p:grpSpPr>
          <a:xfrm>
            <a:off x="101941" y="3177242"/>
            <a:ext cx="11988117" cy="2379968"/>
            <a:chOff x="69927" y="3491749"/>
            <a:chExt cx="11988117" cy="2379968"/>
          </a:xfrm>
        </p:grpSpPr>
        <p:pic>
          <p:nvPicPr>
            <p:cNvPr id="11" name="Graphic 10">
              <a:extLst>
                <a:ext uri="{FF2B5EF4-FFF2-40B4-BE49-F238E27FC236}">
                  <a16:creationId xmlns:a16="http://schemas.microsoft.com/office/drawing/2014/main" id="{7E99825D-055E-421A-A609-57CA734EA4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219" y="3491749"/>
              <a:ext cx="1508960" cy="1508959"/>
            </a:xfrm>
            <a:prstGeom prst="rect">
              <a:avLst/>
            </a:prstGeom>
          </p:spPr>
        </p:pic>
        <p:sp>
          <p:nvSpPr>
            <p:cNvPr id="12" name="TextBox 11">
              <a:extLst>
                <a:ext uri="{FF2B5EF4-FFF2-40B4-BE49-F238E27FC236}">
                  <a16:creationId xmlns:a16="http://schemas.microsoft.com/office/drawing/2014/main" id="{09C215C7-3F79-4615-A31C-DEF0E0B0C008}"/>
                </a:ext>
              </a:extLst>
            </p:cNvPr>
            <p:cNvSpPr txBox="1"/>
            <p:nvPr/>
          </p:nvSpPr>
          <p:spPr>
            <a:xfrm>
              <a:off x="69927" y="5000709"/>
              <a:ext cx="2272907" cy="707075"/>
            </a:xfrm>
            <a:prstGeom prst="rect">
              <a:avLst/>
            </a:prstGeom>
            <a:noFill/>
          </p:spPr>
          <p:txBody>
            <a:bodyPr wrap="square" lIns="182880" tIns="146304" rIns="182880" bIns="146304">
              <a:spAutoFit/>
            </a:bodyPr>
            <a:lstStyle/>
            <a:p>
              <a:pPr algn="ctr">
                <a:lnSpc>
                  <a:spcPct val="90000"/>
                </a:lnSpc>
                <a:spcAft>
                  <a:spcPts val="600"/>
                </a:spcAft>
                <a:defRPr sz="1800">
                  <a:gradFill>
                    <a:gsLst>
                      <a:gs pos="2917">
                        <a:schemeClr val="tx1"/>
                      </a:gs>
                      <a:gs pos="30000">
                        <a:schemeClr val="tx1"/>
                      </a:gs>
                    </a:gsLst>
                    <a:lin ang="5400000" scaled="0"/>
                  </a:gradFill>
                </a:defRPr>
              </a:pPr>
              <a:r>
                <a:t>Virtual</a:t>
              </a:r>
            </a:p>
            <a:p>
              <a:pPr algn="ctr">
                <a:lnSpc>
                  <a:spcPct val="90000"/>
                </a:lnSpc>
                <a:spcAft>
                  <a:spcPts val="600"/>
                </a:spcAft>
                <a:defRPr sz="1800">
                  <a:gradFill>
                    <a:gsLst>
                      <a:gs pos="2917">
                        <a:schemeClr val="tx1"/>
                      </a:gs>
                      <a:gs pos="30000">
                        <a:schemeClr val="tx1"/>
                      </a:gs>
                    </a:gsLst>
                    <a:lin ang="5400000" scaled="0"/>
                  </a:gradFill>
                </a:defRPr>
              </a:pPr>
              <a:r>
                <a:t>Machines</a:t>
              </a:r>
            </a:p>
          </p:txBody>
        </p:sp>
        <p:pic>
          <p:nvPicPr>
            <p:cNvPr id="7" name="Graphic 6">
              <a:extLst>
                <a:ext uri="{FF2B5EF4-FFF2-40B4-BE49-F238E27FC236}">
                  <a16:creationId xmlns:a16="http://schemas.microsoft.com/office/drawing/2014/main" id="{8A4C6A50-9F4A-47D9-8109-8064E999342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879681" y="3497958"/>
              <a:ext cx="1508960" cy="1508960"/>
            </a:xfrm>
            <a:prstGeom prst="rect">
              <a:avLst/>
            </a:prstGeom>
          </p:spPr>
        </p:pic>
        <p:sp>
          <p:nvSpPr>
            <p:cNvPr id="13" name="TextBox 12">
              <a:extLst>
                <a:ext uri="{FF2B5EF4-FFF2-40B4-BE49-F238E27FC236}">
                  <a16:creationId xmlns:a16="http://schemas.microsoft.com/office/drawing/2014/main" id="{A7233128-8059-42A1-812B-E52181FF1EF3}"/>
                </a:ext>
              </a:extLst>
            </p:cNvPr>
            <p:cNvSpPr txBox="1"/>
            <p:nvPr/>
          </p:nvSpPr>
          <p:spPr>
            <a:xfrm>
              <a:off x="2497707" y="5000709"/>
              <a:ext cx="2274270" cy="871008"/>
            </a:xfrm>
            <a:prstGeom prst="rect">
              <a:avLst/>
            </a:prstGeom>
            <a:noFill/>
          </p:spPr>
          <p:txBody>
            <a:bodyPr wrap="square" lIns="182880" tIns="146304" rIns="182880" bIns="146304">
              <a:spAutoFit/>
            </a:bodyPr>
            <a:lstStyle/>
            <a:p>
              <a:pPr algn="ctr">
                <a:lnSpc>
                  <a:spcPct val="90000"/>
                </a:lnSpc>
                <a:spcAft>
                  <a:spcPts val="600"/>
                </a:spcAft>
                <a:defRPr sz="1800">
                  <a:gradFill>
                    <a:gsLst>
                      <a:gs pos="2917">
                        <a:schemeClr val="tx1"/>
                      </a:gs>
                      <a:gs pos="30000">
                        <a:schemeClr val="tx1"/>
                      </a:gs>
                    </a:gsLst>
                    <a:lin ang="5400000" scaled="0"/>
                  </a:gradFill>
                </a:defRPr>
              </a:pPr>
              <a:r>
                <a:t>Aplicación</a:t>
              </a:r>
            </a:p>
            <a:p>
              <a:pPr algn="ctr">
                <a:lnSpc>
                  <a:spcPct val="90000"/>
                </a:lnSpc>
                <a:spcAft>
                  <a:spcPts val="600"/>
                </a:spcAft>
                <a:defRPr sz="1800">
                  <a:gradFill>
                    <a:gsLst>
                      <a:gs pos="2917">
                        <a:schemeClr val="tx1"/>
                      </a:gs>
                      <a:gs pos="30000">
                        <a:schemeClr val="tx1"/>
                      </a:gs>
                    </a:gsLst>
                    <a:lin ang="5400000" scaled="0"/>
                  </a:gradFill>
                </a:defRPr>
              </a:pPr>
              <a:r>
                <a:t>Servicios</a:t>
              </a:r>
            </a:p>
          </p:txBody>
        </p:sp>
        <p:pic>
          <p:nvPicPr>
            <p:cNvPr id="9" name="Graphic 8">
              <a:extLst>
                <a:ext uri="{FF2B5EF4-FFF2-40B4-BE49-F238E27FC236}">
                  <a16:creationId xmlns:a16="http://schemas.microsoft.com/office/drawing/2014/main" id="{6DFB4A3E-1D70-43C4-A64E-3AE96B51E4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8648" y="3491749"/>
              <a:ext cx="1508960" cy="1508960"/>
            </a:xfrm>
            <a:prstGeom prst="rect">
              <a:avLst/>
            </a:prstGeom>
          </p:spPr>
        </p:pic>
        <p:sp>
          <p:nvSpPr>
            <p:cNvPr id="14" name="TextBox 13">
              <a:extLst>
                <a:ext uri="{FF2B5EF4-FFF2-40B4-BE49-F238E27FC236}">
                  <a16:creationId xmlns:a16="http://schemas.microsoft.com/office/drawing/2014/main" id="{24A8DE95-589F-4D10-AE5B-6AEF0A4E3F83}"/>
                </a:ext>
              </a:extLst>
            </p:cNvPr>
            <p:cNvSpPr txBox="1"/>
            <p:nvPr/>
          </p:nvSpPr>
          <p:spPr>
            <a:xfrm>
              <a:off x="7355993" y="5000709"/>
              <a:ext cx="2274270" cy="644613"/>
            </a:xfrm>
            <a:prstGeom prst="rect">
              <a:avLst/>
            </a:prstGeom>
            <a:noFill/>
          </p:spPr>
          <p:txBody>
            <a:bodyPr wrap="square" lIns="182880" tIns="146304" rIns="182880" bIns="146304">
              <a:spAutoFit/>
            </a:bodyPr>
            <a:lstStyle/>
            <a:p>
              <a:pPr algn="ctr">
                <a:lnSpc>
                  <a:spcPct val="90000"/>
                </a:lnSpc>
                <a:spcAft>
                  <a:spcPts val="600"/>
                </a:spcAft>
                <a:defRPr sz="1800">
                  <a:gradFill>
                    <a:gsLst>
                      <a:gs pos="2917">
                        <a:schemeClr val="tx1"/>
                      </a:gs>
                      <a:gs pos="30000">
                        <a:schemeClr val="tx1"/>
                      </a:gs>
                    </a:gsLst>
                    <a:lin ang="5400000" scaled="0"/>
                  </a:gradFill>
                </a:defRPr>
              </a:pPr>
              <a:r>
                <a:t>Azure Kubernetes Services (AKS)</a:t>
              </a:r>
            </a:p>
          </p:txBody>
        </p:sp>
        <p:pic>
          <p:nvPicPr>
            <p:cNvPr id="5" name="Graphic 4">
              <a:extLst>
                <a:ext uri="{FF2B5EF4-FFF2-40B4-BE49-F238E27FC236}">
                  <a16:creationId xmlns:a16="http://schemas.microsoft.com/office/drawing/2014/main" id="{722E562B-C4A2-4B55-9A3B-B8E7B3420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65067" y="3491749"/>
              <a:ext cx="1508960" cy="1508960"/>
            </a:xfrm>
            <a:prstGeom prst="rect">
              <a:avLst/>
            </a:prstGeom>
          </p:spPr>
        </p:pic>
        <p:sp>
          <p:nvSpPr>
            <p:cNvPr id="15" name="TextBox 14">
              <a:extLst>
                <a:ext uri="{FF2B5EF4-FFF2-40B4-BE49-F238E27FC236}">
                  <a16:creationId xmlns:a16="http://schemas.microsoft.com/office/drawing/2014/main" id="{C03EFE29-B17F-4773-B9CD-70D9177E81FB}"/>
                </a:ext>
              </a:extLst>
            </p:cNvPr>
            <p:cNvSpPr txBox="1"/>
            <p:nvPr/>
          </p:nvSpPr>
          <p:spPr>
            <a:xfrm>
              <a:off x="9785137" y="5000709"/>
              <a:ext cx="2272907" cy="794064"/>
            </a:xfrm>
            <a:prstGeom prst="rect">
              <a:avLst/>
            </a:prstGeom>
            <a:noFill/>
          </p:spPr>
          <p:txBody>
            <a:bodyPr wrap="square" lIns="182880" tIns="146304" rIns="182880" bIns="146304" anchor="t">
              <a:spAutoFit/>
            </a:bodyPr>
            <a:lstStyle/>
            <a:p>
              <a:pPr algn="ctr">
                <a:lnSpc>
                  <a:spcPct val="90000"/>
                </a:lnSpc>
                <a:spcAft>
                  <a:spcPts val="600"/>
                </a:spcAft>
                <a:defRPr sz="1800">
                  <a:gradFill>
                    <a:gsLst>
                      <a:gs pos="2917">
                        <a:schemeClr val="tx1"/>
                      </a:gs>
                      <a:gs pos="30000">
                        <a:schemeClr val="tx1"/>
                      </a:gs>
                    </a:gsLst>
                    <a:lin ang="5400000" scaled="0"/>
                  </a:gradFill>
                </a:defRPr>
              </a:pPr>
              <a:r>
                <a:t>Azure Virtual Desktop</a:t>
              </a:r>
            </a:p>
          </p:txBody>
        </p:sp>
        <p:pic>
          <p:nvPicPr>
            <p:cNvPr id="24" name="Graphic 23">
              <a:extLst>
                <a:ext uri="{FF2B5EF4-FFF2-40B4-BE49-F238E27FC236}">
                  <a16:creationId xmlns:a16="http://schemas.microsoft.com/office/drawing/2014/main" id="{43EBD658-A0FF-45C1-B796-1D233D15F0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8143" y="3491749"/>
              <a:ext cx="1508960" cy="1508960"/>
            </a:xfrm>
            <a:prstGeom prst="rect">
              <a:avLst/>
            </a:prstGeom>
          </p:spPr>
        </p:pic>
        <p:sp>
          <p:nvSpPr>
            <p:cNvPr id="28" name="TextBox 27">
              <a:extLst>
                <a:ext uri="{FF2B5EF4-FFF2-40B4-BE49-F238E27FC236}">
                  <a16:creationId xmlns:a16="http://schemas.microsoft.com/office/drawing/2014/main" id="{FB20D3E5-220E-4E29-A87B-5AD608C8F82E}"/>
                </a:ext>
              </a:extLst>
            </p:cNvPr>
            <p:cNvSpPr txBox="1"/>
            <p:nvPr/>
          </p:nvSpPr>
          <p:spPr>
            <a:xfrm>
              <a:off x="4926850" y="5000709"/>
              <a:ext cx="2274270" cy="794064"/>
            </a:xfrm>
            <a:prstGeom prst="rect">
              <a:avLst/>
            </a:prstGeom>
            <a:noFill/>
          </p:spPr>
          <p:txBody>
            <a:bodyPr wrap="square" lIns="182880" tIns="146304" rIns="182880" bIns="146304">
              <a:spAutoFit/>
            </a:bodyPr>
            <a:lstStyle/>
            <a:p>
              <a:pPr algn="ctr">
                <a:lnSpc>
                  <a:spcPct val="90000"/>
                </a:lnSpc>
                <a:spcAft>
                  <a:spcPts val="600"/>
                </a:spcAft>
                <a:defRPr sz="1800">
                  <a:gradFill>
                    <a:gsLst>
                      <a:gs pos="2917">
                        <a:schemeClr val="tx1"/>
                      </a:gs>
                      <a:gs pos="30000">
                        <a:schemeClr val="tx1"/>
                      </a:gs>
                    </a:gsLst>
                    <a:lin ang="5400000" scaled="0"/>
                  </a:gradFill>
                </a:defRPr>
              </a:pPr>
              <a:r>
                <a:t>Container Instances</a:t>
              </a:r>
            </a:p>
          </p:txBody>
        </p:sp>
      </p:grpSp>
    </p:spTree>
    <p:extLst>
      <p:ext uri="{BB962C8B-B14F-4D97-AF65-F5344CB8AC3E}">
        <p14:creationId xmlns:p14="http://schemas.microsoft.com/office/powerpoint/2010/main" val="13757266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Azure Virtual Machines</a:t>
            </a:r>
          </a:p>
        </p:txBody>
      </p:sp>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418643" y="1595443"/>
            <a:ext cx="6009866" cy="3277820"/>
          </a:xfrm>
        </p:spPr>
        <p:txBody>
          <a:bodyPr vert="horz" wrap="square" lIns="0" tIns="0" rIns="0" bIns="0" anchor="t">
            <a:spAutoFit/>
          </a:bodyPr>
          <a:lstStyle/>
          <a:p>
            <a:pPr>
              <a:spcBef>
                <a:spcPts val="0"/>
              </a:spcBef>
              <a:spcAft>
                <a:spcPts val="1800"/>
              </a:spcAft>
              <a:defRPr>
                <a:cs typeface="Segoe UI Semilight"/>
              </a:defRPr>
            </a:pPr>
            <a:r>
              <a:rPr dirty="0"/>
              <a:t>Las </a:t>
            </a:r>
            <a:r>
              <a:rPr b="1" dirty="0" err="1"/>
              <a:t>máquinas</a:t>
            </a:r>
            <a:r>
              <a:rPr b="1" dirty="0"/>
              <a:t> </a:t>
            </a:r>
            <a:r>
              <a:rPr b="1" dirty="0" err="1"/>
              <a:t>virtuales</a:t>
            </a:r>
            <a:r>
              <a:rPr b="1" dirty="0"/>
              <a:t> (VM)</a:t>
            </a:r>
            <a:r>
              <a:rPr dirty="0"/>
              <a:t> de Azure son </a:t>
            </a:r>
            <a:r>
              <a:rPr dirty="0" err="1"/>
              <a:t>emulaciones</a:t>
            </a:r>
            <a:r>
              <a:rPr dirty="0"/>
              <a:t> de software de </a:t>
            </a:r>
            <a:r>
              <a:rPr dirty="0" err="1"/>
              <a:t>equipos</a:t>
            </a:r>
            <a:r>
              <a:rPr dirty="0"/>
              <a:t> </a:t>
            </a:r>
            <a:r>
              <a:rPr dirty="0" err="1"/>
              <a:t>físicos</a:t>
            </a:r>
            <a:r>
              <a:rPr dirty="0"/>
              <a:t>.</a:t>
            </a:r>
          </a:p>
          <a:p>
            <a:pPr marL="342900" indent="-342900">
              <a:spcBef>
                <a:spcPts val="0"/>
              </a:spcBef>
              <a:spcAft>
                <a:spcPts val="1800"/>
              </a:spcAft>
              <a:buFont typeface="Arial" panose="020B0604020202020204" pitchFamily="34" charset="0"/>
              <a:buChar char="•"/>
              <a:defRPr>
                <a:cs typeface="Segoe UI Semilight"/>
              </a:defRPr>
            </a:pPr>
            <a:r>
              <a:rPr dirty="0" err="1"/>
              <a:t>Incluye</a:t>
            </a:r>
            <a:r>
              <a:rPr dirty="0"/>
              <a:t> un </a:t>
            </a:r>
            <a:r>
              <a:rPr dirty="0" err="1"/>
              <a:t>procesador</a:t>
            </a:r>
            <a:r>
              <a:rPr dirty="0"/>
              <a:t> virtual, </a:t>
            </a:r>
            <a:r>
              <a:rPr dirty="0" err="1"/>
              <a:t>memoria</a:t>
            </a:r>
            <a:r>
              <a:rPr dirty="0"/>
              <a:t>, </a:t>
            </a:r>
            <a:r>
              <a:rPr dirty="0" err="1"/>
              <a:t>almacenamiento</a:t>
            </a:r>
            <a:r>
              <a:rPr dirty="0"/>
              <a:t> y redes.</a:t>
            </a:r>
          </a:p>
          <a:p>
            <a:pPr marL="342900" indent="-342900">
              <a:spcBef>
                <a:spcPts val="0"/>
              </a:spcBef>
              <a:spcAft>
                <a:spcPts val="1800"/>
              </a:spcAft>
              <a:buFont typeface="Arial" panose="020B0604020202020204" pitchFamily="34" charset="0"/>
              <a:buChar char="•"/>
              <a:defRPr>
                <a:cs typeface="Segoe UI Semilight"/>
              </a:defRPr>
            </a:pPr>
            <a:r>
              <a:rPr dirty="0" err="1"/>
              <a:t>Oferta</a:t>
            </a:r>
            <a:r>
              <a:rPr dirty="0"/>
              <a:t> de IaaS que </a:t>
            </a:r>
            <a:r>
              <a:rPr dirty="0" err="1"/>
              <a:t>proporciona</a:t>
            </a:r>
            <a:r>
              <a:rPr dirty="0"/>
              <a:t> un control y </a:t>
            </a:r>
            <a:r>
              <a:rPr dirty="0" err="1"/>
              <a:t>una</a:t>
            </a:r>
            <a:r>
              <a:rPr dirty="0"/>
              <a:t> </a:t>
            </a:r>
            <a:r>
              <a:rPr dirty="0" err="1"/>
              <a:t>personalización</a:t>
            </a:r>
            <a:r>
              <a:rPr dirty="0"/>
              <a:t> </a:t>
            </a:r>
            <a:r>
              <a:rPr dirty="0" err="1"/>
              <a:t>totales</a:t>
            </a:r>
            <a:r>
              <a:rPr dirty="0"/>
              <a:t>.</a:t>
            </a:r>
          </a:p>
          <a:p>
            <a:pPr marL="342900" indent="-342900">
              <a:spcBef>
                <a:spcPts val="0"/>
              </a:spcBef>
              <a:spcAft>
                <a:spcPts val="1800"/>
              </a:spcAft>
              <a:buFont typeface="Arial" panose="020B0604020202020204" pitchFamily="34" charset="0"/>
              <a:buChar char="•"/>
            </a:pPr>
            <a:endParaRPr dirty="0">
              <a:cs typeface="Segoe UI Semilight"/>
            </a:endParaRPr>
          </a:p>
        </p:txBody>
      </p:sp>
      <p:pic>
        <p:nvPicPr>
          <p:cNvPr id="7" name="Graphic 6">
            <a:extLst>
              <a:ext uri="{FF2B5EF4-FFF2-40B4-BE49-F238E27FC236}">
                <a16:creationId xmlns:a16="http://schemas.microsoft.com/office/drawing/2014/main" id="{28563136-AE71-4BE5-9B15-BD8066D524F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2888" y="1595443"/>
            <a:ext cx="3392057" cy="3392057"/>
          </a:xfrm>
          <a:prstGeom prst="rect">
            <a:avLst/>
          </a:prstGeom>
        </p:spPr>
      </p:pic>
      <p:sp>
        <p:nvSpPr>
          <p:cNvPr id="4" name="Footer Placeholder 1">
            <a:extLst>
              <a:ext uri="{FF2B5EF4-FFF2-40B4-BE49-F238E27FC236}">
                <a16:creationId xmlns:a16="http://schemas.microsoft.com/office/drawing/2014/main" id="{387E4514-B0FC-4095-9DEC-60D36769182E}"/>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spTree>
    <p:extLst>
      <p:ext uri="{BB962C8B-B14F-4D97-AF65-F5344CB8AC3E}">
        <p14:creationId xmlns:p14="http://schemas.microsoft.com/office/powerpoint/2010/main" val="13606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dec="http://schemas.microsoft.com/office/drawing/2017/decorative" xmlns:a16="http://schemas.microsoft.com/office/drawing/2014/main"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VM Scale Sets</a:t>
            </a:r>
          </a:p>
        </p:txBody>
      </p:sp>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418643" y="1595443"/>
            <a:ext cx="6383939" cy="3647152"/>
          </a:xfrm>
        </p:spPr>
        <p:txBody>
          <a:bodyPr vert="horz" wrap="square" lIns="0" tIns="0" rIns="0" bIns="0" anchor="t">
            <a:spAutoFit/>
          </a:bodyPr>
          <a:lstStyle/>
          <a:p>
            <a:pPr>
              <a:spcBef>
                <a:spcPts val="0"/>
              </a:spcBef>
              <a:spcAft>
                <a:spcPts val="1800"/>
              </a:spcAft>
              <a:defRPr>
                <a:cs typeface="Segoe UI Semilight"/>
              </a:defRPr>
            </a:pPr>
            <a:r>
              <a:rPr dirty="0"/>
              <a:t>Los conjuntos de </a:t>
            </a:r>
            <a:r>
              <a:rPr dirty="0" err="1"/>
              <a:t>escalado</a:t>
            </a:r>
            <a:r>
              <a:rPr dirty="0"/>
              <a:t> </a:t>
            </a:r>
            <a:r>
              <a:rPr dirty="0" err="1"/>
              <a:t>proporcionan</a:t>
            </a:r>
            <a:r>
              <a:rPr dirty="0"/>
              <a:t> </a:t>
            </a:r>
            <a:r>
              <a:rPr dirty="0" err="1"/>
              <a:t>una</a:t>
            </a:r>
            <a:r>
              <a:rPr dirty="0"/>
              <a:t> </a:t>
            </a:r>
            <a:r>
              <a:rPr dirty="0" err="1"/>
              <a:t>oportunidad</a:t>
            </a:r>
            <a:r>
              <a:rPr dirty="0"/>
              <a:t> de carga </a:t>
            </a:r>
            <a:r>
              <a:rPr dirty="0" err="1"/>
              <a:t>equilibrada</a:t>
            </a:r>
            <a:r>
              <a:rPr dirty="0"/>
              <a:t> para </a:t>
            </a:r>
            <a:r>
              <a:rPr dirty="0" err="1"/>
              <a:t>escalar</a:t>
            </a:r>
            <a:r>
              <a:rPr dirty="0"/>
              <a:t> </a:t>
            </a:r>
            <a:r>
              <a:rPr dirty="0" err="1"/>
              <a:t>automáticamente</a:t>
            </a:r>
            <a:r>
              <a:rPr dirty="0"/>
              <a:t> </a:t>
            </a:r>
            <a:r>
              <a:rPr dirty="0" err="1"/>
              <a:t>los</a:t>
            </a:r>
            <a:r>
              <a:rPr dirty="0"/>
              <a:t> </a:t>
            </a:r>
            <a:r>
              <a:rPr dirty="0" err="1"/>
              <a:t>recursos</a:t>
            </a:r>
            <a:r>
              <a:rPr dirty="0"/>
              <a:t>.</a:t>
            </a:r>
          </a:p>
          <a:p>
            <a:pPr marL="342900" indent="-342900">
              <a:spcBef>
                <a:spcPts val="0"/>
              </a:spcBef>
              <a:spcAft>
                <a:spcPts val="1800"/>
              </a:spcAft>
              <a:buFont typeface="Arial" panose="020B0604020202020204" pitchFamily="34" charset="0"/>
              <a:buChar char="•"/>
              <a:defRPr>
                <a:cs typeface="Segoe UI Semilight"/>
              </a:defRPr>
            </a:pPr>
            <a:r>
              <a:rPr dirty="0" err="1"/>
              <a:t>Escale</a:t>
            </a:r>
            <a:r>
              <a:rPr dirty="0"/>
              <a:t> </a:t>
            </a:r>
            <a:r>
              <a:rPr dirty="0" err="1"/>
              <a:t>hacia</a:t>
            </a:r>
            <a:r>
              <a:rPr dirty="0"/>
              <a:t> </a:t>
            </a:r>
            <a:r>
              <a:rPr dirty="0" err="1"/>
              <a:t>afuera</a:t>
            </a:r>
            <a:r>
              <a:rPr dirty="0"/>
              <a:t> </a:t>
            </a:r>
            <a:r>
              <a:rPr dirty="0" err="1"/>
              <a:t>cuando</a:t>
            </a:r>
            <a:r>
              <a:rPr dirty="0"/>
              <a:t> </a:t>
            </a:r>
            <a:r>
              <a:rPr dirty="0" err="1"/>
              <a:t>aumenten</a:t>
            </a:r>
            <a:r>
              <a:rPr dirty="0"/>
              <a:t> las </a:t>
            </a:r>
            <a:r>
              <a:rPr dirty="0" err="1"/>
              <a:t>necesidades</a:t>
            </a:r>
            <a:r>
              <a:rPr dirty="0"/>
              <a:t> de </a:t>
            </a:r>
            <a:r>
              <a:rPr dirty="0" err="1"/>
              <a:t>los</a:t>
            </a:r>
            <a:r>
              <a:rPr dirty="0"/>
              <a:t> </a:t>
            </a:r>
            <a:r>
              <a:rPr dirty="0" err="1"/>
              <a:t>recursos</a:t>
            </a:r>
            <a:endParaRPr dirty="0"/>
          </a:p>
          <a:p>
            <a:pPr marL="342900" indent="-342900">
              <a:spcBef>
                <a:spcPts val="0"/>
              </a:spcBef>
              <a:spcAft>
                <a:spcPts val="1800"/>
              </a:spcAft>
              <a:buFont typeface="Arial" panose="020B0604020202020204" pitchFamily="34" charset="0"/>
              <a:buChar char="•"/>
              <a:defRPr>
                <a:cs typeface="Segoe UI Semilight"/>
              </a:defRPr>
            </a:pPr>
            <a:r>
              <a:rPr dirty="0" err="1"/>
              <a:t>Escale</a:t>
            </a:r>
            <a:r>
              <a:rPr dirty="0"/>
              <a:t> </a:t>
            </a:r>
            <a:r>
              <a:rPr dirty="0" err="1"/>
              <a:t>hacia</a:t>
            </a:r>
            <a:r>
              <a:rPr dirty="0"/>
              <a:t> </a:t>
            </a:r>
            <a:r>
              <a:rPr dirty="0" err="1"/>
              <a:t>adentro</a:t>
            </a:r>
            <a:r>
              <a:rPr dirty="0"/>
              <a:t> </a:t>
            </a:r>
            <a:r>
              <a:rPr dirty="0" err="1"/>
              <a:t>cuando</a:t>
            </a:r>
            <a:r>
              <a:rPr dirty="0"/>
              <a:t> las </a:t>
            </a:r>
            <a:r>
              <a:rPr dirty="0" err="1"/>
              <a:t>necesidades</a:t>
            </a:r>
            <a:r>
              <a:rPr dirty="0"/>
              <a:t> de </a:t>
            </a:r>
            <a:r>
              <a:rPr dirty="0" err="1"/>
              <a:t>los</a:t>
            </a:r>
            <a:r>
              <a:rPr dirty="0"/>
              <a:t> </a:t>
            </a:r>
            <a:r>
              <a:rPr dirty="0" err="1"/>
              <a:t>recursos</a:t>
            </a:r>
            <a:r>
              <a:rPr dirty="0"/>
              <a:t> </a:t>
            </a:r>
            <a:r>
              <a:rPr dirty="0" err="1"/>
              <a:t>sean</a:t>
            </a:r>
            <a:r>
              <a:rPr dirty="0"/>
              <a:t> </a:t>
            </a:r>
            <a:r>
              <a:rPr dirty="0" err="1"/>
              <a:t>menores</a:t>
            </a:r>
            <a:endParaRPr dirty="0"/>
          </a:p>
          <a:p>
            <a:pPr marL="342900" indent="-342900">
              <a:spcBef>
                <a:spcPts val="0"/>
              </a:spcBef>
              <a:spcAft>
                <a:spcPts val="1800"/>
              </a:spcAft>
              <a:buFont typeface="Arial" panose="020B0604020202020204" pitchFamily="34" charset="0"/>
              <a:buChar char="•"/>
            </a:pPr>
            <a:endParaRPr dirty="0">
              <a:cs typeface="Segoe UI Semilight"/>
            </a:endParaRPr>
          </a:p>
        </p:txBody>
      </p:sp>
      <p:sp>
        <p:nvSpPr>
          <p:cNvPr id="4" name="Footer Placeholder 1">
            <a:extLst>
              <a:ext uri="{FF2B5EF4-FFF2-40B4-BE49-F238E27FC236}">
                <a16:creationId xmlns:a16="http://schemas.microsoft.com/office/drawing/2014/main" id="{387E4514-B0FC-4095-9DEC-60D36769182E}"/>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pic>
        <p:nvPicPr>
          <p:cNvPr id="10" name="Graphic 9">
            <a:extLst>
              <a:ext uri="{FF2B5EF4-FFF2-40B4-BE49-F238E27FC236}">
                <a16:creationId xmlns:a16="http://schemas.microsoft.com/office/drawing/2014/main" id="{B6CBD125-F3B0-E05F-D541-354B70E780C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4784" y="1120690"/>
            <a:ext cx="3999950" cy="3999950"/>
          </a:xfrm>
          <a:prstGeom prst="rect">
            <a:avLst/>
          </a:prstGeom>
        </p:spPr>
      </p:pic>
    </p:spTree>
    <p:extLst>
      <p:ext uri="{BB962C8B-B14F-4D97-AF65-F5344CB8AC3E}">
        <p14:creationId xmlns:p14="http://schemas.microsoft.com/office/powerpoint/2010/main" val="17193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dec="http://schemas.microsoft.com/office/drawing/2017/decorative"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a:spLocks noGrp="1"/>
          </p:cNvSpPr>
          <p:nvPr>
            <p:ph type="title"/>
          </p:nvPr>
        </p:nvSpPr>
        <p:spPr>
          <a:xfrm>
            <a:off x="838200" y="2519363"/>
            <a:ext cx="10515600" cy="18192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A5E1FA"/>
              </a:buClr>
              <a:buSzPts val="5000"/>
              <a:buFont typeface="Century Gothic"/>
              <a:buNone/>
            </a:pPr>
            <a:r>
              <a:rPr lang="es-CL" dirty="0"/>
              <a:t>Conceptos Generales</a:t>
            </a:r>
            <a:endParaRPr dirty="0"/>
          </a:p>
        </p:txBody>
      </p:sp>
      <p:sp>
        <p:nvSpPr>
          <p:cNvPr id="139" name="Google Shape;13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400"/>
              <a:buNone/>
            </a:pPr>
            <a:r>
              <a:rPr lang="es-CL" dirty="0"/>
              <a:t>(o el gran glosario de las nubes)</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Conjuntos de disponibilidad de máquina virtual</a:t>
            </a:r>
          </a:p>
        </p:txBody>
      </p:sp>
      <p:sp>
        <p:nvSpPr>
          <p:cNvPr id="4" name="Footer Placeholder 1">
            <a:extLst>
              <a:ext uri="{FF2B5EF4-FFF2-40B4-BE49-F238E27FC236}">
                <a16:creationId xmlns:a16="http://schemas.microsoft.com/office/drawing/2014/main" id="{387E4514-B0FC-4095-9DEC-60D36769182E}"/>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pic>
        <p:nvPicPr>
          <p:cNvPr id="2" name="Picture 1">
            <a:extLst>
              <a:ext uri="{FF2B5EF4-FFF2-40B4-BE49-F238E27FC236}">
                <a16:creationId xmlns:a16="http://schemas.microsoft.com/office/drawing/2014/main" id="{EFD5EC6F-2C56-980B-6D0A-11F29BE38FD3}"/>
              </a:ext>
            </a:extLst>
          </p:cNvPr>
          <p:cNvPicPr>
            <a:picLocks noChangeAspect="1"/>
          </p:cNvPicPr>
          <p:nvPr/>
        </p:nvPicPr>
        <p:blipFill>
          <a:blip r:embed="rId3"/>
          <a:srcRect/>
          <a:stretch/>
        </p:blipFill>
        <p:spPr>
          <a:xfrm>
            <a:off x="1594494" y="2008909"/>
            <a:ext cx="9003013" cy="4061726"/>
          </a:xfrm>
          <a:prstGeom prst="rect">
            <a:avLst/>
          </a:prstGeom>
        </p:spPr>
      </p:pic>
    </p:spTree>
    <p:extLst>
      <p:ext uri="{BB962C8B-B14F-4D97-AF65-F5344CB8AC3E}">
        <p14:creationId xmlns:p14="http://schemas.microsoft.com/office/powerpoint/2010/main" val="37251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p:txBody>
          <a:bodyPr>
            <a:normAutofit fontScale="90000"/>
          </a:bodyPr>
          <a:lstStyle/>
          <a:p>
            <a:r>
              <a:t>Ejercicio: Creación de una máquina virtual</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sz="quarter" idx="10"/>
          </p:nvPr>
        </p:nvSpPr>
        <p:spPr>
          <a:xfrm>
            <a:off x="418643" y="1602857"/>
            <a:ext cx="4790666" cy="3717287"/>
          </a:xfrm>
        </p:spPr>
        <p:txBody>
          <a:bodyPr/>
          <a:lstStyle/>
          <a:p>
            <a:pPr marL="233362"/>
            <a:r>
              <a:rPr dirty="0"/>
              <a:t>Cree </a:t>
            </a:r>
            <a:r>
              <a:rPr dirty="0" err="1"/>
              <a:t>una</a:t>
            </a:r>
            <a:r>
              <a:rPr dirty="0"/>
              <a:t> </a:t>
            </a:r>
            <a:r>
              <a:rPr dirty="0" err="1"/>
              <a:t>máquina</a:t>
            </a:r>
            <a:r>
              <a:rPr dirty="0"/>
              <a:t> virtual </a:t>
            </a:r>
            <a:r>
              <a:rPr dirty="0" err="1"/>
              <a:t>en</a:t>
            </a:r>
            <a:r>
              <a:rPr dirty="0"/>
              <a:t> Azure Portal, </a:t>
            </a:r>
            <a:r>
              <a:rPr dirty="0" err="1"/>
              <a:t>conéctese</a:t>
            </a:r>
            <a:r>
              <a:rPr dirty="0"/>
              <a:t> a la </a:t>
            </a:r>
            <a:r>
              <a:rPr dirty="0" err="1"/>
              <a:t>máquina</a:t>
            </a:r>
            <a:r>
              <a:rPr dirty="0"/>
              <a:t> virtual, </a:t>
            </a:r>
            <a:r>
              <a:rPr dirty="0" err="1"/>
              <a:t>instale</a:t>
            </a:r>
            <a:r>
              <a:rPr dirty="0"/>
              <a:t> </a:t>
            </a:r>
            <a:r>
              <a:rPr dirty="0" err="1"/>
              <a:t>el</a:t>
            </a:r>
            <a:r>
              <a:rPr dirty="0"/>
              <a:t> </a:t>
            </a:r>
            <a:r>
              <a:rPr dirty="0" err="1"/>
              <a:t>rol</a:t>
            </a:r>
            <a:r>
              <a:rPr dirty="0"/>
              <a:t> del </a:t>
            </a:r>
            <a:r>
              <a:rPr dirty="0" err="1"/>
              <a:t>servidor</a:t>
            </a:r>
            <a:r>
              <a:rPr dirty="0"/>
              <a:t> web y </a:t>
            </a:r>
            <a:r>
              <a:rPr dirty="0" err="1"/>
              <a:t>realice</a:t>
            </a:r>
            <a:r>
              <a:rPr dirty="0"/>
              <a:t> la </a:t>
            </a:r>
            <a:r>
              <a:rPr dirty="0" err="1"/>
              <a:t>prueba</a:t>
            </a:r>
            <a:r>
              <a:rPr dirty="0"/>
              <a:t>.</a:t>
            </a:r>
          </a:p>
          <a:p>
            <a:pPr marL="233362"/>
            <a:endParaRPr dirty="0"/>
          </a:p>
          <a:p>
            <a:pPr marL="747712" indent="-514350">
              <a:buAutoNum type="arabicPeriod"/>
              <a:defRPr>
                <a:cs typeface="Segoe UI Semilight" panose="020B0402040204020203" pitchFamily="34" charset="0"/>
              </a:defRPr>
            </a:pPr>
            <a:r>
              <a:rPr dirty="0"/>
              <a:t>Cree la </a:t>
            </a:r>
            <a:r>
              <a:rPr dirty="0" err="1"/>
              <a:t>máquina</a:t>
            </a:r>
            <a:r>
              <a:rPr dirty="0"/>
              <a:t> virtual.</a:t>
            </a:r>
          </a:p>
          <a:p>
            <a:pPr marL="747712" indent="-514350">
              <a:buFont typeface="+mj-lt"/>
              <a:buAutoNum type="arabicPeriod"/>
              <a:defRPr>
                <a:cs typeface="Segoe UI Semilight" panose="020B0402040204020203" pitchFamily="34" charset="0"/>
              </a:defRPr>
            </a:pPr>
            <a:r>
              <a:rPr dirty="0" err="1"/>
              <a:t>Instale</a:t>
            </a:r>
            <a:r>
              <a:rPr dirty="0"/>
              <a:t> </a:t>
            </a:r>
            <a:r>
              <a:rPr dirty="0" err="1"/>
              <a:t>el</a:t>
            </a:r>
            <a:r>
              <a:rPr dirty="0"/>
              <a:t> </a:t>
            </a:r>
            <a:r>
              <a:rPr dirty="0" err="1"/>
              <a:t>paquete</a:t>
            </a:r>
            <a:r>
              <a:rPr dirty="0"/>
              <a:t> del </a:t>
            </a:r>
            <a:r>
              <a:rPr dirty="0" err="1"/>
              <a:t>servidor</a:t>
            </a:r>
            <a:r>
              <a:rPr dirty="0"/>
              <a:t> web.</a:t>
            </a:r>
            <a:endParaRPr dirty="0">
              <a:latin typeface="+mn-lt"/>
            </a:endParaRPr>
          </a:p>
        </p:txBody>
      </p:sp>
      <p:pic>
        <p:nvPicPr>
          <p:cNvPr id="6" name="Picture 5">
            <a:extLst>
              <a:ext uri="{FF2B5EF4-FFF2-40B4-BE49-F238E27FC236}">
                <a16:creationId xmlns:a16="http://schemas.microsoft.com/office/drawing/2014/main" id="{7CDCCC72-E44C-4A20-A7B0-16FEBBDDB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39025" y="1447034"/>
            <a:ext cx="3762375" cy="3963931"/>
          </a:xfrm>
          <a:prstGeom prst="rect">
            <a:avLst/>
          </a:prstGeom>
        </p:spPr>
      </p:pic>
    </p:spTree>
    <p:extLst>
      <p:ext uri="{BB962C8B-B14F-4D97-AF65-F5344CB8AC3E}">
        <p14:creationId xmlns:p14="http://schemas.microsoft.com/office/powerpoint/2010/main" val="88043615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Azure Virtual Desktop</a:t>
            </a:r>
          </a:p>
        </p:txBody>
      </p:sp>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418643" y="1595443"/>
            <a:ext cx="7630848" cy="3877985"/>
          </a:xfrm>
        </p:spPr>
        <p:txBody>
          <a:bodyPr vert="horz" wrap="square" lIns="0" tIns="0" rIns="0" bIns="0" anchor="t">
            <a:spAutoFit/>
          </a:bodyPr>
          <a:lstStyle/>
          <a:p>
            <a:pPr>
              <a:spcBef>
                <a:spcPts val="0"/>
              </a:spcBef>
              <a:spcAft>
                <a:spcPts val="1800"/>
              </a:spcAft>
              <a:defRPr>
                <a:cs typeface="Segoe UI Semilight"/>
              </a:defRPr>
            </a:pPr>
            <a:r>
              <a:rPr b="1" dirty="0"/>
              <a:t>Azure Virtual Desktop</a:t>
            </a:r>
            <a:r>
              <a:rPr dirty="0"/>
              <a:t> es la </a:t>
            </a:r>
            <a:r>
              <a:rPr dirty="0" err="1"/>
              <a:t>virtualización</a:t>
            </a:r>
            <a:r>
              <a:rPr dirty="0"/>
              <a:t> de </a:t>
            </a:r>
            <a:r>
              <a:rPr dirty="0" err="1"/>
              <a:t>aplicaciones</a:t>
            </a:r>
            <a:r>
              <a:rPr dirty="0"/>
              <a:t> y </a:t>
            </a:r>
            <a:r>
              <a:rPr dirty="0" err="1"/>
              <a:t>escritorios</a:t>
            </a:r>
            <a:r>
              <a:rPr dirty="0"/>
              <a:t> que se </a:t>
            </a:r>
            <a:r>
              <a:rPr dirty="0" err="1"/>
              <a:t>ejecuta</a:t>
            </a:r>
            <a:r>
              <a:rPr dirty="0"/>
              <a:t> </a:t>
            </a:r>
            <a:r>
              <a:rPr dirty="0" err="1"/>
              <a:t>en</a:t>
            </a:r>
            <a:r>
              <a:rPr dirty="0"/>
              <a:t> la </a:t>
            </a:r>
            <a:r>
              <a:rPr dirty="0" err="1"/>
              <a:t>nube</a:t>
            </a:r>
            <a:r>
              <a:rPr dirty="0"/>
              <a:t>.</a:t>
            </a:r>
          </a:p>
          <a:p>
            <a:pPr marL="342900" indent="-342900">
              <a:spcBef>
                <a:spcPts val="0"/>
              </a:spcBef>
              <a:spcAft>
                <a:spcPts val="1800"/>
              </a:spcAft>
              <a:buFont typeface="Arial" panose="020B0604020202020204" pitchFamily="34" charset="0"/>
              <a:buChar char="•"/>
              <a:defRPr>
                <a:cs typeface="Segoe UI Semilight"/>
              </a:defRPr>
            </a:pPr>
            <a:r>
              <a:rPr dirty="0"/>
              <a:t>Cree un </a:t>
            </a:r>
            <a:r>
              <a:rPr dirty="0" err="1"/>
              <a:t>entorno</a:t>
            </a:r>
            <a:r>
              <a:rPr dirty="0"/>
              <a:t> de </a:t>
            </a:r>
            <a:r>
              <a:rPr dirty="0" err="1"/>
              <a:t>virtualización</a:t>
            </a:r>
            <a:r>
              <a:rPr dirty="0"/>
              <a:t> de </a:t>
            </a:r>
            <a:r>
              <a:rPr dirty="0" err="1"/>
              <a:t>escritorio</a:t>
            </a:r>
            <a:r>
              <a:rPr dirty="0"/>
              <a:t> </a:t>
            </a:r>
            <a:r>
              <a:rPr dirty="0" err="1"/>
              <a:t>completo</a:t>
            </a:r>
            <a:r>
              <a:rPr dirty="0"/>
              <a:t> sin </a:t>
            </a:r>
            <a:r>
              <a:rPr dirty="0" err="1"/>
              <a:t>tener</a:t>
            </a:r>
            <a:r>
              <a:rPr dirty="0"/>
              <a:t> que </a:t>
            </a:r>
            <a:r>
              <a:rPr dirty="0" err="1"/>
              <a:t>ejecutar</a:t>
            </a:r>
            <a:r>
              <a:rPr dirty="0"/>
              <a:t> </a:t>
            </a:r>
            <a:r>
              <a:rPr dirty="0" err="1"/>
              <a:t>servidores</a:t>
            </a:r>
            <a:r>
              <a:rPr dirty="0"/>
              <a:t> de </a:t>
            </a:r>
            <a:r>
              <a:rPr dirty="0" err="1"/>
              <a:t>puerta</a:t>
            </a:r>
            <a:r>
              <a:rPr dirty="0"/>
              <a:t> de enlace </a:t>
            </a:r>
            <a:r>
              <a:rPr dirty="0" err="1"/>
              <a:t>adicionales</a:t>
            </a:r>
            <a:r>
              <a:rPr dirty="0"/>
              <a:t>.</a:t>
            </a:r>
          </a:p>
          <a:p>
            <a:pPr marL="342900" indent="-342900">
              <a:spcBef>
                <a:spcPts val="0"/>
              </a:spcBef>
              <a:spcAft>
                <a:spcPts val="1800"/>
              </a:spcAft>
              <a:buFont typeface="Arial" panose="020B0604020202020204" pitchFamily="34" charset="0"/>
              <a:buChar char="•"/>
              <a:defRPr>
                <a:cs typeface="Segoe UI Semilight"/>
              </a:defRPr>
            </a:pPr>
            <a:r>
              <a:rPr dirty="0" err="1"/>
              <a:t>Reduzca</a:t>
            </a:r>
            <a:r>
              <a:rPr dirty="0"/>
              <a:t> </a:t>
            </a:r>
            <a:r>
              <a:rPr dirty="0" err="1"/>
              <a:t>el</a:t>
            </a:r>
            <a:r>
              <a:rPr dirty="0"/>
              <a:t> </a:t>
            </a:r>
            <a:r>
              <a:rPr dirty="0" err="1"/>
              <a:t>riesgo</a:t>
            </a:r>
            <a:r>
              <a:rPr dirty="0"/>
              <a:t> de que </a:t>
            </a:r>
            <a:r>
              <a:rPr dirty="0" err="1"/>
              <a:t>los</a:t>
            </a:r>
            <a:r>
              <a:rPr dirty="0"/>
              <a:t> </a:t>
            </a:r>
            <a:r>
              <a:rPr dirty="0" err="1"/>
              <a:t>recursos</a:t>
            </a:r>
            <a:r>
              <a:rPr dirty="0"/>
              <a:t> se </a:t>
            </a:r>
            <a:r>
              <a:rPr dirty="0" err="1"/>
              <a:t>queden</a:t>
            </a:r>
            <a:r>
              <a:rPr dirty="0"/>
              <a:t> </a:t>
            </a:r>
            <a:r>
              <a:rPr dirty="0" err="1"/>
              <a:t>atrás</a:t>
            </a:r>
            <a:r>
              <a:rPr dirty="0"/>
              <a:t>.</a:t>
            </a:r>
            <a:endParaRPr dirty="0">
              <a:latin typeface="+mn-lt"/>
              <a:cs typeface="Segoe UI Semilight"/>
            </a:endParaRPr>
          </a:p>
          <a:p>
            <a:pPr marL="342900" indent="-342900">
              <a:spcBef>
                <a:spcPts val="0"/>
              </a:spcBef>
              <a:spcAft>
                <a:spcPts val="1800"/>
              </a:spcAft>
              <a:buFont typeface="Arial" panose="020B0604020202020204" pitchFamily="34" charset="0"/>
              <a:buChar char="•"/>
              <a:defRPr>
                <a:cs typeface="Segoe UI Semilight"/>
              </a:defRPr>
            </a:pPr>
            <a:r>
              <a:rPr dirty="0" err="1"/>
              <a:t>Implementaciones</a:t>
            </a:r>
            <a:r>
              <a:rPr dirty="0"/>
              <a:t> de </a:t>
            </a:r>
            <a:r>
              <a:rPr dirty="0" err="1"/>
              <a:t>varias</a:t>
            </a:r>
            <a:r>
              <a:rPr dirty="0"/>
              <a:t> </a:t>
            </a:r>
            <a:r>
              <a:rPr dirty="0" err="1"/>
              <a:t>sesiones</a:t>
            </a:r>
            <a:r>
              <a:rPr dirty="0"/>
              <a:t> </a:t>
            </a:r>
            <a:r>
              <a:rPr dirty="0" err="1"/>
              <a:t>verdaderas</a:t>
            </a:r>
            <a:r>
              <a:rPr dirty="0"/>
              <a:t>.</a:t>
            </a:r>
          </a:p>
          <a:p>
            <a:pPr marL="342900" indent="-342900">
              <a:spcBef>
                <a:spcPts val="0"/>
              </a:spcBef>
              <a:spcAft>
                <a:spcPts val="1800"/>
              </a:spcAft>
              <a:buFont typeface="Arial" panose="020B0604020202020204" pitchFamily="34" charset="0"/>
              <a:buChar char="•"/>
            </a:pPr>
            <a:endParaRPr dirty="0">
              <a:cs typeface="Segoe UI Semilight"/>
            </a:endParaRPr>
          </a:p>
        </p:txBody>
      </p:sp>
      <p:pic>
        <p:nvPicPr>
          <p:cNvPr id="7" name="Graphic 6">
            <a:extLst>
              <a:ext uri="{FF2B5EF4-FFF2-40B4-BE49-F238E27FC236}">
                <a16:creationId xmlns:a16="http://schemas.microsoft.com/office/drawing/2014/main" id="{28563136-AE71-4BE5-9B15-BD8066D524F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497614" y="1732971"/>
            <a:ext cx="3392057" cy="3392057"/>
          </a:xfrm>
          <a:prstGeom prst="rect">
            <a:avLst/>
          </a:prstGeom>
        </p:spPr>
      </p:pic>
      <p:sp>
        <p:nvSpPr>
          <p:cNvPr id="4" name="Footer Placeholder 1">
            <a:extLst>
              <a:ext uri="{FF2B5EF4-FFF2-40B4-BE49-F238E27FC236}">
                <a16:creationId xmlns:a16="http://schemas.microsoft.com/office/drawing/2014/main" id="{D0270D44-D267-47E7-97A7-F94967A00858}"/>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spTree>
    <p:extLst>
      <p:ext uri="{BB962C8B-B14F-4D97-AF65-F5344CB8AC3E}">
        <p14:creationId xmlns:p14="http://schemas.microsoft.com/office/powerpoint/2010/main" val="29501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dec="http://schemas.microsoft.com/office/drawing/2017/decorative" xmlns:a16="http://schemas.microsoft.com/office/drawing/2014/main"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Azure Container Services</a:t>
            </a:r>
          </a:p>
        </p:txBody>
      </p:sp>
      <p:sp>
        <p:nvSpPr>
          <p:cNvPr id="6" name="Text Placeholder 5"/>
          <p:cNvSpPr>
            <a:spLocks noGrp="1"/>
          </p:cNvSpPr>
          <p:nvPr>
            <p:ph sz="quarter" idx="10"/>
          </p:nvPr>
        </p:nvSpPr>
        <p:spPr>
          <a:xfrm>
            <a:off x="418643" y="1277599"/>
            <a:ext cx="11340811" cy="923330"/>
          </a:xfrm>
        </p:spPr>
        <p:txBody>
          <a:bodyPr>
            <a:normAutofit fontScale="92500"/>
          </a:bodyPr>
          <a:lstStyle/>
          <a:p>
            <a:r>
              <a:t>Los </a:t>
            </a:r>
            <a:r>
              <a:rPr b="1"/>
              <a:t>contenedores</a:t>
            </a:r>
            <a:r>
              <a:t> de Azure son un entorno virtualizado ligero que no requiere administración del sistema operativo y puede responder a los cambios bajo demanda.</a:t>
            </a:r>
          </a:p>
        </p:txBody>
      </p:sp>
      <p:grpSp>
        <p:nvGrpSpPr>
          <p:cNvPr id="13" name="Group 12" descr="Icono de Azure Container Instances. Un contenedor de transporte con una flecha que muestra que se ha movido a la nube.">
            <a:extLst>
              <a:ext uri="{FF2B5EF4-FFF2-40B4-BE49-F238E27FC236}">
                <a16:creationId xmlns:a16="http://schemas.microsoft.com/office/drawing/2014/main" id="{28508756-63D6-48F0-B569-3B60FB5E66DF}"/>
              </a:ext>
            </a:extLst>
          </p:cNvPr>
          <p:cNvGrpSpPr/>
          <p:nvPr/>
        </p:nvGrpSpPr>
        <p:grpSpPr>
          <a:xfrm>
            <a:off x="473880" y="2779196"/>
            <a:ext cx="11001661" cy="1107996"/>
            <a:chOff x="473880" y="2941121"/>
            <a:chExt cx="11001661" cy="1107996"/>
          </a:xfrm>
        </p:grpSpPr>
        <p:sp>
          <p:nvSpPr>
            <p:cNvPr id="4" name="Text Placeholder 5">
              <a:extLst>
                <a:ext uri="{FF2B5EF4-FFF2-40B4-BE49-F238E27FC236}">
                  <a16:creationId xmlns:a16="http://schemas.microsoft.com/office/drawing/2014/main" id="{CC3EB775-F83E-4AAC-8717-BFDED75EB77C}"/>
                </a:ext>
              </a:extLst>
            </p:cNvPr>
            <p:cNvSpPr txBox="1">
              <a:spLocks/>
            </p:cNvSpPr>
            <p:nvPr/>
          </p:nvSpPr>
          <p:spPr>
            <a:xfrm>
              <a:off x="1830969" y="2941121"/>
              <a:ext cx="9644572" cy="1107996"/>
            </a:xfrm>
            <a:prstGeom prst="rect">
              <a:avLst/>
            </a:prstGeom>
          </p:spPr>
          <p:txBody>
            <a:bodyPr vert="horz" wrap="square" lIns="0" tIns="0" rIns="0" bIns="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400">
                  <a:latin typeface="+mn-lt"/>
                  <a:cs typeface="Segoe UI Semilight"/>
                </a:defRPr>
              </a:pPr>
              <a:r>
                <a:rPr b="1"/>
                <a:t>Azure Container Instances</a:t>
              </a:r>
              <a:r>
                <a:t>: una oferta de PaaS que ejecuta un contenedor en Azure sin la necesidad de administrar una máquina virtual o servicios adicionales.</a:t>
              </a:r>
            </a:p>
          </p:txBody>
        </p:sp>
        <p:pic>
          <p:nvPicPr>
            <p:cNvPr id="7" name="Picture 6">
              <a:extLst>
                <a:ext uri="{FF2B5EF4-FFF2-40B4-BE49-F238E27FC236}">
                  <a16:creationId xmlns:a16="http://schemas.microsoft.com/office/drawing/2014/main" id="{72F1312C-D804-4C7C-8E8F-4840032DE05E}"/>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3880" y="2947487"/>
              <a:ext cx="1095264" cy="1095264"/>
            </a:xfrm>
            <a:prstGeom prst="rect">
              <a:avLst/>
            </a:prstGeom>
          </p:spPr>
        </p:pic>
      </p:grpSp>
      <p:grpSp>
        <p:nvGrpSpPr>
          <p:cNvPr id="11" name="Group 10" descr="Icono de Azure Kubernetes Service. Es un conjunto de contenedores de transporte administrados de forma centralizada.">
            <a:extLst>
              <a:ext uri="{FF2B5EF4-FFF2-40B4-BE49-F238E27FC236}">
                <a16:creationId xmlns:a16="http://schemas.microsoft.com/office/drawing/2014/main" id="{347A7735-766D-49BB-A02D-769B24B99483}"/>
              </a:ext>
            </a:extLst>
          </p:cNvPr>
          <p:cNvGrpSpPr/>
          <p:nvPr/>
        </p:nvGrpSpPr>
        <p:grpSpPr>
          <a:xfrm>
            <a:off x="473880" y="4415615"/>
            <a:ext cx="11001661" cy="1095264"/>
            <a:chOff x="473880" y="4577540"/>
            <a:chExt cx="11001661" cy="1095264"/>
          </a:xfrm>
        </p:grpSpPr>
        <p:pic>
          <p:nvPicPr>
            <p:cNvPr id="5" name="Picture 4">
              <a:extLst>
                <a:ext uri="{FF2B5EF4-FFF2-40B4-BE49-F238E27FC236}">
                  <a16:creationId xmlns:a16="http://schemas.microsoft.com/office/drawing/2014/main" id="{F129C648-7909-405C-94F8-94833DAF97CE}"/>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3880" y="4577540"/>
              <a:ext cx="1095264" cy="1095264"/>
            </a:xfrm>
            <a:prstGeom prst="rect">
              <a:avLst/>
            </a:prstGeom>
          </p:spPr>
        </p:pic>
        <p:sp>
          <p:nvSpPr>
            <p:cNvPr id="12" name="Text Placeholder 5">
              <a:extLst>
                <a:ext uri="{FF2B5EF4-FFF2-40B4-BE49-F238E27FC236}">
                  <a16:creationId xmlns:a16="http://schemas.microsoft.com/office/drawing/2014/main" id="{B3C8FD62-5CAF-4032-9B81-6C6BFC22DDD5}"/>
                </a:ext>
              </a:extLst>
            </p:cNvPr>
            <p:cNvSpPr txBox="1">
              <a:spLocks/>
            </p:cNvSpPr>
            <p:nvPr/>
          </p:nvSpPr>
          <p:spPr>
            <a:xfrm>
              <a:off x="1830969" y="4755840"/>
              <a:ext cx="9644572" cy="738664"/>
            </a:xfrm>
            <a:prstGeom prst="rect">
              <a:avLst/>
            </a:prstGeom>
          </p:spPr>
          <p:txBody>
            <a:bodyPr vert="horz" wrap="square" lIns="0" tIns="0" rIns="0" bIns="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400">
                  <a:latin typeface="+mn-lt"/>
                </a:defRPr>
              </a:pPr>
              <a:r>
                <a:rPr b="1"/>
                <a:t>Azure Kubernetes Service:</a:t>
              </a:r>
              <a:r>
                <a:t> un servicio de organización completo para contenedores con arquitecturas distribuidas y grandes volúmenes de contenedores.</a:t>
              </a:r>
            </a:p>
          </p:txBody>
        </p:sp>
      </p:grpSp>
      <p:sp>
        <p:nvSpPr>
          <p:cNvPr id="3" name="Footer Placeholder 1">
            <a:extLst>
              <a:ext uri="{FF2B5EF4-FFF2-40B4-BE49-F238E27FC236}">
                <a16:creationId xmlns:a16="http://schemas.microsoft.com/office/drawing/2014/main" id="{C4F4BA52-11C6-4759-8531-9FB62496D20A}"/>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spTree>
    <p:extLst>
      <p:ext uri="{BB962C8B-B14F-4D97-AF65-F5344CB8AC3E}">
        <p14:creationId xmlns:p14="http://schemas.microsoft.com/office/powerpoint/2010/main" val="177719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dec="http://schemas.microsoft.com/office/drawing/2017/decorative" xmlns:a16="http://schemas.microsoft.com/office/drawing/2014/main"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Azure Functions</a:t>
            </a:r>
          </a:p>
        </p:txBody>
      </p:sp>
      <p:grpSp>
        <p:nvGrpSpPr>
          <p:cNvPr id="10" name="Group 9" descr="Icono de Azure Functions, un relámpago dentro de paréntesis de programación.">
            <a:extLst>
              <a:ext uri="{FF2B5EF4-FFF2-40B4-BE49-F238E27FC236}">
                <a16:creationId xmlns:a16="http://schemas.microsoft.com/office/drawing/2014/main" id="{E1AD1EA8-2A22-41A7-989F-D1905D424BE4}"/>
              </a:ext>
            </a:extLst>
          </p:cNvPr>
          <p:cNvGrpSpPr/>
          <p:nvPr/>
        </p:nvGrpSpPr>
        <p:grpSpPr>
          <a:xfrm>
            <a:off x="3352800" y="1802443"/>
            <a:ext cx="5486400" cy="3844320"/>
            <a:chOff x="-227913" y="2230606"/>
            <a:chExt cx="5486400" cy="3844320"/>
          </a:xfrm>
        </p:grpSpPr>
        <p:pic>
          <p:nvPicPr>
            <p:cNvPr id="11" name="Graphic 10">
              <a:extLst>
                <a:ext uri="{FF2B5EF4-FFF2-40B4-BE49-F238E27FC236}">
                  <a16:creationId xmlns:a16="http://schemas.microsoft.com/office/drawing/2014/main" id="{493B6F76-CD65-40B7-87EA-29AC4733E7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80743" y="2885823"/>
              <a:ext cx="1869088" cy="1869088"/>
            </a:xfrm>
            <a:prstGeom prst="rect">
              <a:avLst/>
            </a:prstGeom>
          </p:spPr>
        </p:pic>
        <p:sp>
          <p:nvSpPr>
            <p:cNvPr id="13" name="TextBox 12">
              <a:extLst>
                <a:ext uri="{FF2B5EF4-FFF2-40B4-BE49-F238E27FC236}">
                  <a16:creationId xmlns:a16="http://schemas.microsoft.com/office/drawing/2014/main" id="{EE0F5E29-079F-43EF-9E35-7AD935132F4F}"/>
                </a:ext>
              </a:extLst>
            </p:cNvPr>
            <p:cNvSpPr txBox="1"/>
            <p:nvPr/>
          </p:nvSpPr>
          <p:spPr>
            <a:xfrm>
              <a:off x="617337" y="2230606"/>
              <a:ext cx="3795900" cy="627864"/>
            </a:xfrm>
            <a:prstGeom prst="rect">
              <a:avLst/>
            </a:prstGeom>
            <a:noFill/>
          </p:spPr>
          <p:txBody>
            <a:bodyPr wrap="square" lIns="182880" tIns="146304" rIns="182880" bIns="146304">
              <a:spAutoFit/>
            </a:bodyPr>
            <a:lstStyle/>
            <a:p>
              <a:pPr algn="ctr">
                <a:lnSpc>
                  <a:spcPct val="90000"/>
                </a:lnSpc>
                <a:spcAft>
                  <a:spcPts val="600"/>
                </a:spcAft>
                <a:defRPr sz="2400">
                  <a:gradFill>
                    <a:gsLst>
                      <a:gs pos="2917">
                        <a:schemeClr val="tx1"/>
                      </a:gs>
                      <a:gs pos="30000">
                        <a:schemeClr val="tx1"/>
                      </a:gs>
                    </a:gsLst>
                    <a:lin ang="5400000" scaled="0"/>
                  </a:gradFill>
                  <a:latin typeface="+mj-lt"/>
                </a:defRPr>
              </a:pPr>
              <a:r>
                <a:rPr dirty="0"/>
                <a:t>Azure Functions</a:t>
              </a:r>
            </a:p>
          </p:txBody>
        </p:sp>
        <p:sp>
          <p:nvSpPr>
            <p:cNvPr id="14" name="TextBox 13">
              <a:extLst>
                <a:ext uri="{FF2B5EF4-FFF2-40B4-BE49-F238E27FC236}">
                  <a16:creationId xmlns:a16="http://schemas.microsoft.com/office/drawing/2014/main" id="{7220FC46-2B31-43E5-9F5E-294ACE7FF742}"/>
                </a:ext>
              </a:extLst>
            </p:cNvPr>
            <p:cNvSpPr txBox="1"/>
            <p:nvPr/>
          </p:nvSpPr>
          <p:spPr>
            <a:xfrm>
              <a:off x="-227913" y="4782264"/>
              <a:ext cx="5486400" cy="1292662"/>
            </a:xfrm>
            <a:prstGeom prst="rect">
              <a:avLst/>
            </a:prstGeom>
            <a:noFill/>
          </p:spPr>
          <p:txBody>
            <a:bodyPr wrap="square" lIns="182880" tIns="146304" rIns="182880" bIns="146304">
              <a:spAutoFit/>
            </a:bodyPr>
            <a:lstStyle/>
            <a:p>
              <a:pPr algn="ctr">
                <a:lnSpc>
                  <a:spcPct val="90000"/>
                </a:lnSpc>
                <a:spcAft>
                  <a:spcPts val="600"/>
                </a:spcAft>
                <a:defRPr sz="2400">
                  <a:gradFill>
                    <a:gsLst>
                      <a:gs pos="2917">
                        <a:schemeClr val="tx1"/>
                      </a:gs>
                      <a:gs pos="30000">
                        <a:schemeClr val="tx1"/>
                      </a:gs>
                    </a:gsLst>
                    <a:lin ang="5400000" scaled="0"/>
                  </a:gradFill>
                </a:defRPr>
              </a:pPr>
              <a:r>
                <a:rPr dirty="0"/>
                <a:t>Código </a:t>
              </a:r>
              <a:r>
                <a:rPr dirty="0" err="1"/>
                <a:t>basado</a:t>
              </a:r>
              <a:r>
                <a:rPr dirty="0"/>
                <a:t> </a:t>
              </a:r>
              <a:r>
                <a:rPr dirty="0" err="1"/>
                <a:t>en</a:t>
              </a:r>
              <a:r>
                <a:rPr dirty="0"/>
                <a:t> </a:t>
              </a:r>
              <a:r>
                <a:rPr dirty="0" err="1"/>
                <a:t>eventos</a:t>
              </a:r>
              <a:r>
                <a:rPr dirty="0"/>
                <a:t> que </a:t>
              </a:r>
              <a:r>
                <a:rPr dirty="0" err="1"/>
                <a:t>ejecuta</a:t>
              </a:r>
              <a:r>
                <a:rPr dirty="0"/>
                <a:t> </a:t>
              </a:r>
              <a:r>
                <a:rPr dirty="0" err="1"/>
                <a:t>su</a:t>
              </a:r>
              <a:r>
                <a:rPr dirty="0"/>
                <a:t> </a:t>
              </a:r>
              <a:r>
                <a:rPr dirty="0" err="1"/>
                <a:t>servicio</a:t>
              </a:r>
              <a:r>
                <a:rPr dirty="0"/>
                <a:t> y no la </a:t>
              </a:r>
              <a:r>
                <a:rPr dirty="0" err="1"/>
                <a:t>infraestructura</a:t>
              </a:r>
              <a:r>
                <a:rPr dirty="0"/>
                <a:t> </a:t>
              </a:r>
              <a:r>
                <a:rPr dirty="0" err="1"/>
                <a:t>subyacente</a:t>
              </a:r>
              <a:r>
                <a:rPr dirty="0"/>
                <a:t>.</a:t>
              </a:r>
            </a:p>
          </p:txBody>
        </p:sp>
      </p:grpSp>
      <p:pic>
        <p:nvPicPr>
          <p:cNvPr id="2" name="Picture 1" hidden="1">
            <a:extLst>
              <a:ext uri="{FF2B5EF4-FFF2-40B4-BE49-F238E27FC236}">
                <a16:creationId xmlns:a16="http://schemas.microsoft.com/office/drawing/2014/main" id="{0CD51D14-8138-46B6-A9D3-732DEDD665C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191123" y="6441139"/>
            <a:ext cx="3795900" cy="371475"/>
          </a:xfrm>
          <a:prstGeom prst="rect">
            <a:avLst/>
          </a:prstGeom>
        </p:spPr>
      </p:pic>
    </p:spTree>
    <p:extLst>
      <p:ext uri="{BB962C8B-B14F-4D97-AF65-F5344CB8AC3E}">
        <p14:creationId xmlns:p14="http://schemas.microsoft.com/office/powerpoint/2010/main" val="36910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svg="http://schemas.microsoft.com/office/drawing/2016/SVG/main" xmlns:a14="http://schemas.microsoft.com/office/drawing/2010/main" xmlns:a16="http://schemas.microsoft.com/office/drawing/2014/main"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C62BB9A-A74C-873D-15BE-B6558B80C228}"/>
              </a:ext>
            </a:extLst>
          </p:cNvPr>
          <p:cNvSpPr>
            <a:spLocks noGrp="1"/>
          </p:cNvSpPr>
          <p:nvPr>
            <p:ph type="body" sz="quarter" idx="24"/>
          </p:nvPr>
        </p:nvSpPr>
        <p:spPr/>
        <p:txBody>
          <a:bodyPr/>
          <a:lstStyle/>
          <a:p>
            <a:r>
              <a:t>Máquinas virtuales</a:t>
            </a:r>
          </a:p>
        </p:txBody>
      </p:sp>
      <p:sp>
        <p:nvSpPr>
          <p:cNvPr id="5" name="Text Placeholder 4">
            <a:extLst>
              <a:ext uri="{FF2B5EF4-FFF2-40B4-BE49-F238E27FC236}">
                <a16:creationId xmlns:a16="http://schemas.microsoft.com/office/drawing/2014/main" id="{5DBA8014-CDA2-20B5-5007-2C52A11682E4}"/>
              </a:ext>
            </a:extLst>
          </p:cNvPr>
          <p:cNvSpPr>
            <a:spLocks noGrp="1"/>
          </p:cNvSpPr>
          <p:nvPr>
            <p:ph type="body" sz="quarter" idx="12"/>
          </p:nvPr>
        </p:nvSpPr>
        <p:spPr/>
        <p:txBody>
          <a:bodyPr/>
          <a:lstStyle/>
          <a:p>
            <a:r>
              <a:t>Servidor basado en la nube que admite entornos de Windows o Linux.</a:t>
            </a:r>
          </a:p>
        </p:txBody>
      </p:sp>
      <p:sp>
        <p:nvSpPr>
          <p:cNvPr id="8" name="Text Placeholder 7">
            <a:extLst>
              <a:ext uri="{FF2B5EF4-FFF2-40B4-BE49-F238E27FC236}">
                <a16:creationId xmlns:a16="http://schemas.microsoft.com/office/drawing/2014/main" id="{7D46C57F-131D-FF00-0539-5417CC9107C8}"/>
              </a:ext>
            </a:extLst>
          </p:cNvPr>
          <p:cNvSpPr>
            <a:spLocks noGrp="1"/>
          </p:cNvSpPr>
          <p:nvPr>
            <p:ph type="body" sz="quarter" idx="25"/>
          </p:nvPr>
        </p:nvSpPr>
        <p:spPr/>
        <p:txBody>
          <a:bodyPr/>
          <a:lstStyle/>
          <a:p>
            <a:r>
              <a:t>Escritorio virtual</a:t>
            </a:r>
          </a:p>
        </p:txBody>
      </p:sp>
      <p:sp>
        <p:nvSpPr>
          <p:cNvPr id="6" name="Text Placeholder 5">
            <a:extLst>
              <a:ext uri="{FF2B5EF4-FFF2-40B4-BE49-F238E27FC236}">
                <a16:creationId xmlns:a16="http://schemas.microsoft.com/office/drawing/2014/main" id="{7A6DB876-7B2A-96E5-A11B-C81EFC575676}"/>
              </a:ext>
            </a:extLst>
          </p:cNvPr>
          <p:cNvSpPr>
            <a:spLocks noGrp="1"/>
          </p:cNvSpPr>
          <p:nvPr>
            <p:ph type="body" sz="quarter" idx="18"/>
          </p:nvPr>
        </p:nvSpPr>
        <p:spPr/>
        <p:txBody>
          <a:bodyPr/>
          <a:lstStyle/>
          <a:p>
            <a:r>
              <a:t>Proporciona una experiencia de escritorio de Windows para equipo personal basada en la nube.</a:t>
            </a:r>
          </a:p>
        </p:txBody>
      </p:sp>
      <p:sp>
        <p:nvSpPr>
          <p:cNvPr id="10" name="Text Placeholder 9">
            <a:extLst>
              <a:ext uri="{FF2B5EF4-FFF2-40B4-BE49-F238E27FC236}">
                <a16:creationId xmlns:a16="http://schemas.microsoft.com/office/drawing/2014/main" id="{F4CA9E42-2714-4A02-8DEB-C39092B73B05}"/>
              </a:ext>
            </a:extLst>
          </p:cNvPr>
          <p:cNvSpPr>
            <a:spLocks noGrp="1"/>
          </p:cNvSpPr>
          <p:nvPr>
            <p:ph type="body" sz="quarter" idx="27"/>
          </p:nvPr>
        </p:nvSpPr>
        <p:spPr/>
        <p:txBody>
          <a:bodyPr/>
          <a:lstStyle/>
          <a:p>
            <a:r>
              <a:t>Entorno ligero y en miniatura adecuado para ejecutar microservicios.</a:t>
            </a:r>
          </a:p>
        </p:txBody>
      </p:sp>
      <p:sp>
        <p:nvSpPr>
          <p:cNvPr id="9" name="Text Placeholder 8">
            <a:extLst>
              <a:ext uri="{FF2B5EF4-FFF2-40B4-BE49-F238E27FC236}">
                <a16:creationId xmlns:a16="http://schemas.microsoft.com/office/drawing/2014/main" id="{3EFB8CE1-1F2D-8A2A-80D8-3B8AB445D96A}"/>
              </a:ext>
            </a:extLst>
          </p:cNvPr>
          <p:cNvSpPr>
            <a:spLocks noGrp="1"/>
          </p:cNvSpPr>
          <p:nvPr>
            <p:ph type="body" sz="quarter" idx="26"/>
          </p:nvPr>
        </p:nvSpPr>
        <p:spPr/>
        <p:txBody>
          <a:bodyPr/>
          <a:lstStyle/>
          <a:p>
            <a:r>
              <a:t>Contenedores</a:t>
            </a:r>
          </a:p>
        </p:txBody>
      </p:sp>
      <p:sp>
        <p:nvSpPr>
          <p:cNvPr id="11" name="Text Placeholder 10">
            <a:extLst>
              <a:ext uri="{FF2B5EF4-FFF2-40B4-BE49-F238E27FC236}">
                <a16:creationId xmlns:a16="http://schemas.microsoft.com/office/drawing/2014/main" id="{9CB4BDA7-2F06-6E53-D7EC-A11AEB72B868}"/>
              </a:ext>
            </a:extLst>
          </p:cNvPr>
          <p:cNvSpPr>
            <a:spLocks noGrp="1"/>
          </p:cNvSpPr>
          <p:nvPr>
            <p:ph type="body" sz="quarter" idx="28"/>
          </p:nvPr>
        </p:nvSpPr>
        <p:spPr/>
        <p:txBody>
          <a:bodyPr/>
          <a:lstStyle/>
          <a:p>
            <a:r>
              <a:rPr dirty="0" err="1"/>
              <a:t>Útiles</a:t>
            </a:r>
            <a:r>
              <a:rPr dirty="0"/>
              <a:t> para las </a:t>
            </a:r>
            <a:r>
              <a:rPr dirty="0" err="1"/>
              <a:t>migraciones</a:t>
            </a:r>
            <a:r>
              <a:rPr dirty="0"/>
              <a:t> </a:t>
            </a:r>
            <a:r>
              <a:rPr dirty="0" err="1"/>
              <a:t>mediante</a:t>
            </a:r>
            <a:r>
              <a:rPr dirty="0"/>
              <a:t> lift-and-shift a la </a:t>
            </a:r>
            <a:r>
              <a:rPr dirty="0" err="1"/>
              <a:t>nube</a:t>
            </a:r>
            <a:r>
              <a:rPr dirty="0"/>
              <a:t>.</a:t>
            </a:r>
          </a:p>
        </p:txBody>
      </p:sp>
      <p:sp>
        <p:nvSpPr>
          <p:cNvPr id="12" name="Text Placeholder 11">
            <a:extLst>
              <a:ext uri="{FF2B5EF4-FFF2-40B4-BE49-F238E27FC236}">
                <a16:creationId xmlns:a16="http://schemas.microsoft.com/office/drawing/2014/main" id="{CA9560F1-CA25-FF2D-48E9-47AA94DDE011}"/>
              </a:ext>
            </a:extLst>
          </p:cNvPr>
          <p:cNvSpPr>
            <a:spLocks noGrp="1"/>
          </p:cNvSpPr>
          <p:nvPr>
            <p:ph type="body" sz="quarter" idx="29"/>
          </p:nvPr>
        </p:nvSpPr>
        <p:spPr/>
        <p:txBody>
          <a:bodyPr/>
          <a:lstStyle/>
          <a:p>
            <a:r>
              <a:t>Aplicaciones dedicadas para conectarse y usar, o accesibles desde cualquier explorador moderno.</a:t>
            </a:r>
          </a:p>
        </p:txBody>
      </p:sp>
      <p:sp>
        <p:nvSpPr>
          <p:cNvPr id="13" name="Text Placeholder 12">
            <a:extLst>
              <a:ext uri="{FF2B5EF4-FFF2-40B4-BE49-F238E27FC236}">
                <a16:creationId xmlns:a16="http://schemas.microsoft.com/office/drawing/2014/main" id="{5BFBEE21-9E50-1DC0-4F5A-BA335635CDE2}"/>
              </a:ext>
            </a:extLst>
          </p:cNvPr>
          <p:cNvSpPr>
            <a:spLocks noGrp="1"/>
          </p:cNvSpPr>
          <p:nvPr>
            <p:ph type="body" sz="quarter" idx="30"/>
          </p:nvPr>
        </p:nvSpPr>
        <p:spPr/>
        <p:txBody>
          <a:bodyPr/>
          <a:lstStyle/>
          <a:p>
            <a:r>
              <a:t>Diseñado para escalabilidad y resistencia a través de la orquestación.</a:t>
            </a:r>
          </a:p>
        </p:txBody>
      </p:sp>
      <p:sp>
        <p:nvSpPr>
          <p:cNvPr id="14" name="Text Placeholder 13">
            <a:extLst>
              <a:ext uri="{FF2B5EF4-FFF2-40B4-BE49-F238E27FC236}">
                <a16:creationId xmlns:a16="http://schemas.microsoft.com/office/drawing/2014/main" id="{5DECC074-D445-3843-38D9-2A63C64A9B30}"/>
              </a:ext>
            </a:extLst>
          </p:cNvPr>
          <p:cNvSpPr>
            <a:spLocks noGrp="1"/>
          </p:cNvSpPr>
          <p:nvPr>
            <p:ph type="body" sz="quarter" idx="31"/>
          </p:nvPr>
        </p:nvSpPr>
        <p:spPr/>
        <p:txBody>
          <a:bodyPr/>
          <a:lstStyle/>
          <a:p>
            <a:r>
              <a:t>Paquete completo del sistema operativo, incluido el sistema operativo host.</a:t>
            </a:r>
          </a:p>
        </p:txBody>
      </p:sp>
      <p:sp>
        <p:nvSpPr>
          <p:cNvPr id="15" name="Text Placeholder 14">
            <a:extLst>
              <a:ext uri="{FF2B5EF4-FFF2-40B4-BE49-F238E27FC236}">
                <a16:creationId xmlns:a16="http://schemas.microsoft.com/office/drawing/2014/main" id="{ABFF3BAB-2EE2-D3F4-B9C4-90CF01213479}"/>
              </a:ext>
            </a:extLst>
          </p:cNvPr>
          <p:cNvSpPr>
            <a:spLocks noGrp="1"/>
          </p:cNvSpPr>
          <p:nvPr>
            <p:ph type="body" sz="quarter" idx="32"/>
          </p:nvPr>
        </p:nvSpPr>
        <p:spPr/>
        <p:txBody>
          <a:bodyPr/>
          <a:lstStyle/>
          <a:p>
            <a:r>
              <a:t>El inicio de sesión de varios clientes permite a varios usuarios iniciar sesión en la misma máquina al mismo tiempo.</a:t>
            </a:r>
          </a:p>
        </p:txBody>
      </p:sp>
      <p:sp>
        <p:nvSpPr>
          <p:cNvPr id="16" name="Text Placeholder 15">
            <a:extLst>
              <a:ext uri="{FF2B5EF4-FFF2-40B4-BE49-F238E27FC236}">
                <a16:creationId xmlns:a16="http://schemas.microsoft.com/office/drawing/2014/main" id="{623DFEB2-FF5E-18D7-9B3B-B905F732B7FD}"/>
              </a:ext>
            </a:extLst>
          </p:cNvPr>
          <p:cNvSpPr>
            <a:spLocks noGrp="1"/>
          </p:cNvSpPr>
          <p:nvPr>
            <p:ph type="body" sz="quarter" idx="33"/>
          </p:nvPr>
        </p:nvSpPr>
        <p:spPr>
          <a:xfrm>
            <a:off x="8161204" y="4700731"/>
            <a:ext cx="3607487" cy="1069687"/>
          </a:xfrm>
        </p:spPr>
        <p:txBody>
          <a:bodyPr/>
          <a:lstStyle/>
          <a:p>
            <a:r>
              <a:rPr dirty="0"/>
              <a:t>Las </a:t>
            </a:r>
            <a:r>
              <a:rPr dirty="0" err="1"/>
              <a:t>aplicaciones</a:t>
            </a:r>
            <a:r>
              <a:rPr dirty="0"/>
              <a:t> y </a:t>
            </a:r>
            <a:r>
              <a:rPr dirty="0" err="1"/>
              <a:t>los</a:t>
            </a:r>
            <a:r>
              <a:rPr dirty="0"/>
              <a:t> </a:t>
            </a:r>
            <a:r>
              <a:rPr dirty="0" err="1"/>
              <a:t>servicios</a:t>
            </a:r>
            <a:r>
              <a:rPr dirty="0"/>
              <a:t> se </a:t>
            </a:r>
            <a:r>
              <a:rPr dirty="0" err="1"/>
              <a:t>empaquetan</a:t>
            </a:r>
            <a:r>
              <a:rPr dirty="0"/>
              <a:t> </a:t>
            </a:r>
            <a:r>
              <a:rPr dirty="0" err="1"/>
              <a:t>en</a:t>
            </a:r>
            <a:r>
              <a:rPr dirty="0"/>
              <a:t> un </a:t>
            </a:r>
            <a:r>
              <a:rPr dirty="0" err="1"/>
              <a:t>contenedor</a:t>
            </a:r>
            <a:r>
              <a:rPr dirty="0"/>
              <a:t> que se </a:t>
            </a:r>
            <a:r>
              <a:rPr dirty="0" err="1"/>
              <a:t>encuentra</a:t>
            </a:r>
            <a:r>
              <a:rPr dirty="0"/>
              <a:t> </a:t>
            </a:r>
            <a:r>
              <a:rPr dirty="0" err="1"/>
              <a:t>sobre</a:t>
            </a:r>
            <a:r>
              <a:rPr dirty="0"/>
              <a:t> </a:t>
            </a:r>
            <a:r>
              <a:rPr dirty="0" err="1"/>
              <a:t>el</a:t>
            </a:r>
            <a:r>
              <a:rPr dirty="0"/>
              <a:t> </a:t>
            </a:r>
            <a:r>
              <a:rPr dirty="0" err="1"/>
              <a:t>sistema</a:t>
            </a:r>
            <a:r>
              <a:rPr dirty="0"/>
              <a:t> </a:t>
            </a:r>
            <a:r>
              <a:rPr dirty="0" err="1"/>
              <a:t>operativo</a:t>
            </a:r>
            <a:r>
              <a:rPr dirty="0"/>
              <a:t> host. </a:t>
            </a:r>
            <a:r>
              <a:rPr dirty="0" err="1"/>
              <a:t>Varios</a:t>
            </a:r>
            <a:r>
              <a:rPr dirty="0"/>
              <a:t> </a:t>
            </a:r>
            <a:r>
              <a:rPr dirty="0" err="1"/>
              <a:t>contenedores</a:t>
            </a:r>
            <a:r>
              <a:rPr dirty="0"/>
              <a:t> </a:t>
            </a:r>
            <a:r>
              <a:rPr dirty="0" err="1"/>
              <a:t>pueden</a:t>
            </a:r>
            <a:r>
              <a:rPr dirty="0"/>
              <a:t> </a:t>
            </a:r>
            <a:r>
              <a:rPr dirty="0" err="1"/>
              <a:t>sentarse</a:t>
            </a:r>
            <a:r>
              <a:rPr dirty="0"/>
              <a:t> </a:t>
            </a:r>
            <a:r>
              <a:rPr dirty="0" err="1"/>
              <a:t>en</a:t>
            </a:r>
            <a:r>
              <a:rPr dirty="0"/>
              <a:t> un </a:t>
            </a:r>
            <a:r>
              <a:rPr dirty="0" err="1"/>
              <a:t>sistema</a:t>
            </a:r>
            <a:r>
              <a:rPr dirty="0"/>
              <a:t> </a:t>
            </a:r>
            <a:r>
              <a:rPr dirty="0" err="1"/>
              <a:t>operativo</a:t>
            </a:r>
            <a:r>
              <a:rPr dirty="0"/>
              <a:t> host.</a:t>
            </a:r>
          </a:p>
        </p:txBody>
      </p:sp>
      <p:sp>
        <p:nvSpPr>
          <p:cNvPr id="4" name="Title 3">
            <a:extLst>
              <a:ext uri="{FF2B5EF4-FFF2-40B4-BE49-F238E27FC236}">
                <a16:creationId xmlns:a16="http://schemas.microsoft.com/office/drawing/2014/main" id="{43485325-F4BC-CA4A-EA80-39BAAF76C9F8}"/>
              </a:ext>
            </a:extLst>
          </p:cNvPr>
          <p:cNvSpPr>
            <a:spLocks noGrp="1"/>
          </p:cNvSpPr>
          <p:nvPr>
            <p:ph type="title"/>
          </p:nvPr>
        </p:nvSpPr>
        <p:spPr/>
        <p:txBody>
          <a:bodyPr>
            <a:normAutofit fontScale="90000"/>
          </a:bodyPr>
          <a:lstStyle/>
          <a:p>
            <a:r>
              <a:t>Comparación de opciones de proceso de Azure</a:t>
            </a:r>
          </a:p>
        </p:txBody>
      </p:sp>
    </p:spTree>
    <p:extLst>
      <p:ext uri="{BB962C8B-B14F-4D97-AF65-F5344CB8AC3E}">
        <p14:creationId xmlns:p14="http://schemas.microsoft.com/office/powerpoint/2010/main" val="16431697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Azure App Services</a:t>
            </a:r>
          </a:p>
        </p:txBody>
      </p:sp>
      <p:pic>
        <p:nvPicPr>
          <p:cNvPr id="7" name="Graphic 6" descr="El icono de Azure App Service, una forma de nube rodeada de varias aplicaciones de ejemplo.">
            <a:extLst>
              <a:ext uri="{FF2B5EF4-FFF2-40B4-BE49-F238E27FC236}">
                <a16:creationId xmlns:a16="http://schemas.microsoft.com/office/drawing/2014/main" id="{28563136-AE71-4BE5-9B15-BD8066D524F1}"/>
              </a:ext>
            </a:extLst>
          </p:cNvPr>
          <p:cNvPicPr>
            <a:picLocks noChangeAspect="1"/>
          </p:cNvPicPr>
          <p:nvPr/>
        </p:nvPicPr>
        <p:blipFill>
          <a:blip r:embed="rId3"/>
          <a:srcRect/>
          <a:stretch/>
        </p:blipFill>
        <p:spPr>
          <a:xfrm>
            <a:off x="418643" y="1674428"/>
            <a:ext cx="2825439" cy="2698453"/>
          </a:xfrm>
          <a:prstGeom prst="rect">
            <a:avLst/>
          </a:prstGeom>
        </p:spPr>
      </p:pic>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3558589" y="1674428"/>
            <a:ext cx="7996102" cy="3277820"/>
          </a:xfrm>
        </p:spPr>
        <p:txBody>
          <a:bodyPr vert="horz" wrap="square" lIns="0" tIns="0" rIns="0" bIns="0" anchor="t">
            <a:spAutoFit/>
          </a:bodyPr>
          <a:lstStyle/>
          <a:p>
            <a:pPr>
              <a:spcBef>
                <a:spcPts val="0"/>
              </a:spcBef>
              <a:spcAft>
                <a:spcPts val="1800"/>
              </a:spcAft>
              <a:defRPr>
                <a:cs typeface="Segoe UI Semilight"/>
              </a:defRPr>
            </a:pPr>
            <a:r>
              <a:rPr dirty="0"/>
              <a:t>Azure</a:t>
            </a:r>
            <a:r>
              <a:rPr b="1" dirty="0"/>
              <a:t> App Services </a:t>
            </a:r>
            <a:r>
              <a:rPr dirty="0"/>
              <a:t>es </a:t>
            </a:r>
            <a:r>
              <a:rPr dirty="0" err="1"/>
              <a:t>una</a:t>
            </a:r>
            <a:r>
              <a:rPr dirty="0"/>
              <a:t> </a:t>
            </a:r>
            <a:r>
              <a:rPr dirty="0" err="1"/>
              <a:t>plataforma</a:t>
            </a:r>
            <a:r>
              <a:rPr dirty="0"/>
              <a:t> </a:t>
            </a:r>
            <a:r>
              <a:rPr dirty="0" err="1"/>
              <a:t>totalmente</a:t>
            </a:r>
            <a:r>
              <a:rPr dirty="0"/>
              <a:t> </a:t>
            </a:r>
            <a:r>
              <a:rPr dirty="0" err="1"/>
              <a:t>administrada</a:t>
            </a:r>
            <a:r>
              <a:rPr dirty="0"/>
              <a:t> para </a:t>
            </a:r>
            <a:r>
              <a:rPr dirty="0" err="1"/>
              <a:t>crear</a:t>
            </a:r>
            <a:r>
              <a:rPr dirty="0"/>
              <a:t>, </a:t>
            </a:r>
            <a:r>
              <a:rPr dirty="0" err="1"/>
              <a:t>implementar</a:t>
            </a:r>
            <a:r>
              <a:rPr dirty="0"/>
              <a:t> y </a:t>
            </a:r>
            <a:r>
              <a:rPr dirty="0" err="1"/>
              <a:t>escalar</a:t>
            </a:r>
            <a:r>
              <a:rPr dirty="0"/>
              <a:t> </a:t>
            </a:r>
            <a:r>
              <a:rPr dirty="0" err="1"/>
              <a:t>aplicaciones</a:t>
            </a:r>
            <a:r>
              <a:rPr dirty="0"/>
              <a:t> web y API </a:t>
            </a:r>
            <a:r>
              <a:rPr dirty="0" err="1"/>
              <a:t>rápidamente</a:t>
            </a:r>
            <a:r>
              <a:rPr dirty="0"/>
              <a:t>.</a:t>
            </a:r>
          </a:p>
          <a:p>
            <a:pPr marL="342900" indent="-342900">
              <a:spcBef>
                <a:spcPts val="0"/>
              </a:spcBef>
              <a:spcAft>
                <a:spcPts val="1800"/>
              </a:spcAft>
              <a:buFont typeface="Arial" panose="020B0604020202020204" pitchFamily="34" charset="0"/>
              <a:buChar char="•"/>
              <a:defRPr>
                <a:cs typeface="Segoe UI Semilight"/>
              </a:defRPr>
            </a:pPr>
            <a:r>
              <a:rPr dirty="0" err="1"/>
              <a:t>Funciona</a:t>
            </a:r>
            <a:r>
              <a:rPr dirty="0"/>
              <a:t> con .NET, .NET Core, Node.js, Java, Python o </a:t>
            </a:r>
            <a:r>
              <a:rPr dirty="0" err="1"/>
              <a:t>php</a:t>
            </a:r>
            <a:r>
              <a:rPr dirty="0"/>
              <a:t>.</a:t>
            </a:r>
          </a:p>
          <a:p>
            <a:pPr marL="342900" indent="-342900">
              <a:spcBef>
                <a:spcPts val="0"/>
              </a:spcBef>
              <a:spcAft>
                <a:spcPts val="1800"/>
              </a:spcAft>
              <a:buFont typeface="Arial" panose="020B0604020202020204" pitchFamily="34" charset="0"/>
              <a:buChar char="•"/>
              <a:defRPr>
                <a:cs typeface="Segoe UI Semilight"/>
              </a:defRPr>
            </a:pPr>
            <a:r>
              <a:rPr dirty="0" err="1"/>
              <a:t>Oferta</a:t>
            </a:r>
            <a:r>
              <a:rPr dirty="0"/>
              <a:t> de PaaS con </a:t>
            </a:r>
            <a:r>
              <a:rPr dirty="0" err="1"/>
              <a:t>requisitos</a:t>
            </a:r>
            <a:r>
              <a:rPr dirty="0"/>
              <a:t> de </a:t>
            </a:r>
            <a:r>
              <a:rPr dirty="0" err="1"/>
              <a:t>cumplimiento</a:t>
            </a:r>
            <a:r>
              <a:rPr dirty="0"/>
              <a:t>, </a:t>
            </a:r>
            <a:r>
              <a:rPr dirty="0" err="1"/>
              <a:t>seguridad</a:t>
            </a:r>
            <a:r>
              <a:rPr dirty="0"/>
              <a:t> y </a:t>
            </a:r>
            <a:r>
              <a:rPr dirty="0" err="1"/>
              <a:t>rendimiento</a:t>
            </a:r>
            <a:r>
              <a:rPr dirty="0"/>
              <a:t> de </a:t>
            </a:r>
            <a:r>
              <a:rPr dirty="0" err="1"/>
              <a:t>nivel</a:t>
            </a:r>
            <a:r>
              <a:rPr dirty="0"/>
              <a:t> </a:t>
            </a:r>
            <a:r>
              <a:rPr dirty="0" err="1"/>
              <a:t>empresarial</a:t>
            </a:r>
            <a:r>
              <a:rPr dirty="0"/>
              <a:t>.</a:t>
            </a:r>
          </a:p>
          <a:p>
            <a:pPr marL="342900" indent="-342900">
              <a:spcBef>
                <a:spcPts val="0"/>
              </a:spcBef>
              <a:spcAft>
                <a:spcPts val="1800"/>
              </a:spcAft>
              <a:buFont typeface="Arial" panose="020B0604020202020204" pitchFamily="34" charset="0"/>
              <a:buChar char="•"/>
            </a:pPr>
            <a:endParaRPr dirty="0">
              <a:cs typeface="Segoe UI Semilight"/>
            </a:endParaRPr>
          </a:p>
        </p:txBody>
      </p:sp>
      <p:sp>
        <p:nvSpPr>
          <p:cNvPr id="2" name="Footer Placeholder 1">
            <a:extLst>
              <a:ext uri="{FF2B5EF4-FFF2-40B4-BE49-F238E27FC236}">
                <a16:creationId xmlns:a16="http://schemas.microsoft.com/office/drawing/2014/main" id="{5123E88A-F94C-488C-AB35-B5C239CE1314}"/>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spTree>
    <p:extLst>
      <p:ext uri="{BB962C8B-B14F-4D97-AF65-F5344CB8AC3E}">
        <p14:creationId xmlns:p14="http://schemas.microsoft.com/office/powerpoint/2010/main" val="13311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Servicios de redes de Azure</a:t>
            </a:r>
          </a:p>
        </p:txBody>
      </p:sp>
      <p:pic>
        <p:nvPicPr>
          <p:cNvPr id="5" name="Graphic 4">
            <a:extLst>
              <a:ext uri="{FF2B5EF4-FFF2-40B4-BE49-F238E27FC236}">
                <a16:creationId xmlns:a16="http://schemas.microsoft.com/office/drawing/2014/main" id="{C95E61FB-B888-41F1-B316-390CD56FD3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812" y="1176787"/>
            <a:ext cx="1182743" cy="1182743"/>
          </a:xfrm>
          <a:prstGeom prst="rect">
            <a:avLst/>
          </a:prstGeom>
        </p:spPr>
      </p:pic>
      <p:sp>
        <p:nvSpPr>
          <p:cNvPr id="12" name="TextBox 11">
            <a:extLst>
              <a:ext uri="{FF2B5EF4-FFF2-40B4-BE49-F238E27FC236}">
                <a16:creationId xmlns:a16="http://schemas.microsoft.com/office/drawing/2014/main" id="{EB5524AF-1C9E-4D8E-93A1-5C3CBBA8E202}"/>
              </a:ext>
            </a:extLst>
          </p:cNvPr>
          <p:cNvSpPr txBox="1"/>
          <p:nvPr/>
        </p:nvSpPr>
        <p:spPr>
          <a:xfrm>
            <a:off x="2246517" y="1121827"/>
            <a:ext cx="9100671" cy="3927229"/>
          </a:xfrm>
          <a:prstGeom prst="rect">
            <a:avLst/>
          </a:prstGeom>
          <a:noFill/>
        </p:spPr>
        <p:txBody>
          <a:bodyPr wrap="square" lIns="182880" tIns="146304" rIns="182880" bIns="146304">
            <a:spAutoFit/>
          </a:bodyPr>
          <a:lstStyle/>
          <a:p>
            <a:pPr>
              <a:lnSpc>
                <a:spcPct val="90000"/>
              </a:lnSpc>
              <a:spcAft>
                <a:spcPts val="600"/>
              </a:spcAft>
              <a:defRPr sz="2400">
                <a:gradFill>
                  <a:gsLst>
                    <a:gs pos="2917">
                      <a:schemeClr val="tx1"/>
                    </a:gs>
                    <a:gs pos="30000">
                      <a:schemeClr val="tx1"/>
                    </a:gs>
                  </a:gsLst>
                  <a:lin ang="5400000" scaled="0"/>
                </a:gradFill>
              </a:defRPr>
            </a:pPr>
            <a:r>
              <a:rPr b="1" dirty="0"/>
              <a:t>Azure Virtual Network (</a:t>
            </a:r>
            <a:r>
              <a:rPr b="1" dirty="0" err="1"/>
              <a:t>VNet</a:t>
            </a:r>
            <a:r>
              <a:rPr b="1" dirty="0"/>
              <a:t>)</a:t>
            </a:r>
            <a:r>
              <a:rPr dirty="0"/>
              <a:t> </a:t>
            </a:r>
            <a:r>
              <a:rPr dirty="0" err="1"/>
              <a:t>permite</a:t>
            </a:r>
            <a:r>
              <a:rPr dirty="0"/>
              <a:t> que </a:t>
            </a:r>
            <a:r>
              <a:rPr dirty="0" err="1"/>
              <a:t>los</a:t>
            </a:r>
            <a:r>
              <a:rPr dirty="0"/>
              <a:t> </a:t>
            </a:r>
            <a:r>
              <a:rPr dirty="0" err="1"/>
              <a:t>recursos</a:t>
            </a:r>
            <a:r>
              <a:rPr dirty="0"/>
              <a:t> de Azure se </a:t>
            </a:r>
            <a:r>
              <a:rPr dirty="0" err="1"/>
              <a:t>comuniquen</a:t>
            </a:r>
            <a:r>
              <a:rPr dirty="0"/>
              <a:t> entre </a:t>
            </a:r>
            <a:r>
              <a:rPr dirty="0" err="1"/>
              <a:t>sí</a:t>
            </a:r>
            <a:r>
              <a:rPr dirty="0"/>
              <a:t>, con Internet y con redes locales.</a:t>
            </a:r>
          </a:p>
          <a:p>
            <a:pPr marL="342900" indent="-342900">
              <a:lnSpc>
                <a:spcPct val="90000"/>
              </a:lnSpc>
              <a:spcAft>
                <a:spcPts val="600"/>
              </a:spcAft>
              <a:buFont typeface="Arial" panose="020B0604020202020204" pitchFamily="34" charset="0"/>
              <a:buChar char="•"/>
              <a:defRPr sz="2400">
                <a:gradFill>
                  <a:gsLst>
                    <a:gs pos="2917">
                      <a:schemeClr val="tx1"/>
                    </a:gs>
                    <a:gs pos="30000">
                      <a:schemeClr val="tx1"/>
                    </a:gs>
                  </a:gsLst>
                  <a:lin ang="5400000" scaled="0"/>
                </a:gradFill>
              </a:defRPr>
            </a:pPr>
            <a:r>
              <a:rPr dirty="0"/>
              <a:t>Puntos de </a:t>
            </a:r>
            <a:r>
              <a:rPr dirty="0" err="1"/>
              <a:t>conexión</a:t>
            </a:r>
            <a:r>
              <a:rPr dirty="0"/>
              <a:t> </a:t>
            </a:r>
            <a:r>
              <a:rPr dirty="0" err="1"/>
              <a:t>públicos</a:t>
            </a:r>
            <a:r>
              <a:rPr dirty="0"/>
              <a:t>, </a:t>
            </a:r>
            <a:r>
              <a:rPr dirty="0" err="1"/>
              <a:t>accesibles</a:t>
            </a:r>
            <a:r>
              <a:rPr dirty="0"/>
              <a:t> </a:t>
            </a:r>
            <a:r>
              <a:rPr dirty="0" err="1"/>
              <a:t>desde</a:t>
            </a:r>
            <a:r>
              <a:rPr dirty="0"/>
              <a:t> </a:t>
            </a:r>
            <a:r>
              <a:rPr dirty="0" err="1"/>
              <a:t>cualquier</a:t>
            </a:r>
            <a:r>
              <a:rPr dirty="0"/>
              <a:t> </a:t>
            </a:r>
            <a:r>
              <a:rPr dirty="0" err="1"/>
              <a:t>lugar</a:t>
            </a:r>
            <a:r>
              <a:rPr dirty="0"/>
              <a:t> de Internet</a:t>
            </a:r>
          </a:p>
          <a:p>
            <a:pPr marL="342900" indent="-342900">
              <a:lnSpc>
                <a:spcPct val="90000"/>
              </a:lnSpc>
              <a:spcAft>
                <a:spcPts val="600"/>
              </a:spcAft>
              <a:buFont typeface="Arial" panose="020B0604020202020204" pitchFamily="34" charset="0"/>
              <a:buChar char="•"/>
              <a:defRPr sz="2400">
                <a:gradFill>
                  <a:gsLst>
                    <a:gs pos="2917">
                      <a:schemeClr val="tx1"/>
                    </a:gs>
                    <a:gs pos="30000">
                      <a:schemeClr val="tx1"/>
                    </a:gs>
                  </a:gsLst>
                  <a:lin ang="5400000" scaled="0"/>
                </a:gradFill>
              </a:defRPr>
            </a:pPr>
            <a:r>
              <a:rPr dirty="0"/>
              <a:t>Puntos de </a:t>
            </a:r>
            <a:r>
              <a:rPr dirty="0" err="1"/>
              <a:t>conexión</a:t>
            </a:r>
            <a:r>
              <a:rPr dirty="0"/>
              <a:t> privados, </a:t>
            </a:r>
            <a:r>
              <a:rPr dirty="0" err="1"/>
              <a:t>accesibles</a:t>
            </a:r>
            <a:r>
              <a:rPr dirty="0"/>
              <a:t> solo </a:t>
            </a:r>
            <a:r>
              <a:rPr dirty="0" err="1"/>
              <a:t>desde</a:t>
            </a:r>
            <a:r>
              <a:rPr dirty="0"/>
              <a:t> </a:t>
            </a:r>
            <a:r>
              <a:rPr dirty="0" err="1"/>
              <a:t>dentro</a:t>
            </a:r>
            <a:r>
              <a:rPr dirty="0"/>
              <a:t> de la red</a:t>
            </a:r>
          </a:p>
          <a:p>
            <a:pPr marL="342900" indent="-342900">
              <a:lnSpc>
                <a:spcPct val="90000"/>
              </a:lnSpc>
              <a:spcAft>
                <a:spcPts val="600"/>
              </a:spcAft>
              <a:buFont typeface="Arial" panose="020B0604020202020204" pitchFamily="34" charset="0"/>
              <a:buChar char="•"/>
              <a:defRPr sz="2400">
                <a:gradFill>
                  <a:gsLst>
                    <a:gs pos="2917">
                      <a:schemeClr val="tx1"/>
                    </a:gs>
                    <a:gs pos="30000">
                      <a:schemeClr val="tx1"/>
                    </a:gs>
                  </a:gsLst>
                  <a:lin ang="5400000" scaled="0"/>
                </a:gradFill>
              </a:defRPr>
            </a:pPr>
            <a:r>
              <a:rPr dirty="0" err="1"/>
              <a:t>Subredes</a:t>
            </a:r>
            <a:r>
              <a:rPr dirty="0"/>
              <a:t> </a:t>
            </a:r>
            <a:r>
              <a:rPr dirty="0" err="1"/>
              <a:t>virtuales</a:t>
            </a:r>
            <a:r>
              <a:rPr dirty="0"/>
              <a:t>, para </a:t>
            </a:r>
            <a:r>
              <a:rPr dirty="0" err="1"/>
              <a:t>segmentar</a:t>
            </a:r>
            <a:r>
              <a:rPr dirty="0"/>
              <a:t> la red y </a:t>
            </a:r>
            <a:r>
              <a:rPr dirty="0" err="1"/>
              <a:t>satisfacer</a:t>
            </a:r>
            <a:r>
              <a:rPr dirty="0"/>
              <a:t> sus </a:t>
            </a:r>
            <a:r>
              <a:rPr dirty="0" err="1"/>
              <a:t>necesidades</a:t>
            </a:r>
            <a:endParaRPr dirty="0"/>
          </a:p>
          <a:p>
            <a:pPr marL="342900" indent="-342900">
              <a:lnSpc>
                <a:spcPct val="90000"/>
              </a:lnSpc>
              <a:spcAft>
                <a:spcPts val="600"/>
              </a:spcAft>
              <a:buFont typeface="Arial" panose="020B0604020202020204" pitchFamily="34" charset="0"/>
              <a:buChar char="•"/>
              <a:defRPr sz="2400">
                <a:gradFill>
                  <a:gsLst>
                    <a:gs pos="2917">
                      <a:schemeClr val="tx1"/>
                    </a:gs>
                    <a:gs pos="30000">
                      <a:schemeClr val="tx1"/>
                    </a:gs>
                  </a:gsLst>
                  <a:lin ang="5400000" scaled="0"/>
                </a:gradFill>
              </a:defRPr>
            </a:pPr>
            <a:r>
              <a:rPr dirty="0" err="1"/>
              <a:t>Emparejamiento</a:t>
            </a:r>
            <a:r>
              <a:rPr dirty="0"/>
              <a:t> de redes, para la </a:t>
            </a:r>
            <a:r>
              <a:rPr dirty="0" err="1"/>
              <a:t>conexión</a:t>
            </a:r>
            <a:r>
              <a:rPr dirty="0"/>
              <a:t> </a:t>
            </a:r>
            <a:r>
              <a:rPr dirty="0" err="1"/>
              <a:t>directa</a:t>
            </a:r>
            <a:r>
              <a:rPr dirty="0"/>
              <a:t> de redes </a:t>
            </a:r>
            <a:r>
              <a:rPr dirty="0" err="1"/>
              <a:t>privadas</a:t>
            </a:r>
            <a:endParaRPr sz="24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01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p:txBody>
          <a:bodyPr>
            <a:normAutofit fontScale="90000"/>
          </a:bodyPr>
          <a:lstStyle/>
          <a:p>
            <a:r>
              <a:t>Tutorial: Configuración del acceso a la red</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sz="quarter" idx="10"/>
          </p:nvPr>
        </p:nvSpPr>
        <p:spPr>
          <a:xfrm>
            <a:off x="418641" y="1456897"/>
            <a:ext cx="5608085" cy="3411190"/>
          </a:xfrm>
        </p:spPr>
        <p:txBody>
          <a:bodyPr>
            <a:normAutofit fontScale="85000" lnSpcReduction="10000"/>
          </a:bodyPr>
          <a:lstStyle/>
          <a:p>
            <a:pPr marL="233362" indent="0">
              <a:buNone/>
              <a:tabLst>
                <a:tab pos="515938" algn="l"/>
              </a:tabLst>
              <a:defRPr>
                <a:cs typeface="Segoe UI Semilight" panose="020B0402040204020203" pitchFamily="34" charset="0"/>
              </a:defRPr>
            </a:pPr>
            <a:r>
              <a:rPr dirty="0"/>
              <a:t>Configure </a:t>
            </a:r>
            <a:r>
              <a:rPr dirty="0" err="1"/>
              <a:t>el</a:t>
            </a:r>
            <a:r>
              <a:rPr dirty="0"/>
              <a:t> </a:t>
            </a:r>
            <a:r>
              <a:rPr dirty="0" err="1"/>
              <a:t>acceso</a:t>
            </a:r>
            <a:r>
              <a:rPr dirty="0"/>
              <a:t> </a:t>
            </a:r>
            <a:r>
              <a:rPr dirty="0" err="1"/>
              <a:t>público</a:t>
            </a:r>
            <a:r>
              <a:rPr dirty="0"/>
              <a:t> a la </a:t>
            </a:r>
            <a:r>
              <a:rPr dirty="0" err="1"/>
              <a:t>máquina</a:t>
            </a:r>
            <a:r>
              <a:rPr dirty="0"/>
              <a:t> virtual </a:t>
            </a:r>
            <a:r>
              <a:rPr dirty="0" err="1"/>
              <a:t>creada</a:t>
            </a:r>
            <a:r>
              <a:rPr dirty="0"/>
              <a:t> </a:t>
            </a:r>
            <a:r>
              <a:rPr dirty="0" err="1"/>
              <a:t>anteriormente</a:t>
            </a:r>
            <a:r>
              <a:rPr dirty="0"/>
              <a:t>.</a:t>
            </a:r>
          </a:p>
          <a:p>
            <a:pPr marL="233362" indent="0">
              <a:buNone/>
              <a:tabLst>
                <a:tab pos="515938" algn="l"/>
              </a:tabLst>
            </a:pPr>
            <a:endParaRPr b="1" dirty="0">
              <a:latin typeface="+mn-lt"/>
              <a:cs typeface="Segoe UI Semilight" panose="020B0402040204020203" pitchFamily="34" charset="0"/>
            </a:endParaRPr>
          </a:p>
          <a:p>
            <a:pPr marL="747712" indent="-514350">
              <a:buFont typeface="+mj-lt"/>
              <a:buAutoNum type="arabicPeriod"/>
              <a:tabLst>
                <a:tab pos="515938" algn="l"/>
              </a:tabLst>
              <a:defRPr>
                <a:cs typeface="Segoe UI Semilight" panose="020B0402040204020203" pitchFamily="34" charset="0"/>
              </a:defRPr>
            </a:pPr>
            <a:r>
              <a:rPr dirty="0" err="1"/>
              <a:t>Compruebe</a:t>
            </a:r>
            <a:r>
              <a:rPr dirty="0"/>
              <a:t> </a:t>
            </a:r>
            <a:r>
              <a:rPr dirty="0" err="1"/>
              <a:t>los</a:t>
            </a:r>
            <a:r>
              <a:rPr dirty="0"/>
              <a:t> </a:t>
            </a:r>
            <a:r>
              <a:rPr dirty="0" err="1"/>
              <a:t>puertos</a:t>
            </a:r>
            <a:r>
              <a:rPr dirty="0"/>
              <a:t> </a:t>
            </a:r>
            <a:r>
              <a:rPr dirty="0" err="1"/>
              <a:t>abiertos</a:t>
            </a:r>
            <a:r>
              <a:rPr dirty="0"/>
              <a:t> </a:t>
            </a:r>
            <a:r>
              <a:rPr dirty="0" err="1"/>
              <a:t>actualmente</a:t>
            </a:r>
            <a:r>
              <a:rPr dirty="0"/>
              <a:t>.</a:t>
            </a:r>
          </a:p>
          <a:p>
            <a:pPr marL="747712" indent="-514350">
              <a:buFont typeface="+mj-lt"/>
              <a:buAutoNum type="arabicPeriod"/>
              <a:tabLst>
                <a:tab pos="515938" algn="l"/>
              </a:tabLst>
              <a:defRPr>
                <a:cs typeface="Segoe UI Semilight" panose="020B0402040204020203" pitchFamily="34" charset="0"/>
              </a:defRPr>
            </a:pPr>
            <a:r>
              <a:rPr dirty="0"/>
              <a:t>Cree un </a:t>
            </a:r>
            <a:r>
              <a:rPr dirty="0" err="1"/>
              <a:t>grupo</a:t>
            </a:r>
            <a:r>
              <a:rPr dirty="0"/>
              <a:t> de </a:t>
            </a:r>
            <a:r>
              <a:rPr dirty="0" err="1"/>
              <a:t>seguridad</a:t>
            </a:r>
            <a:r>
              <a:rPr dirty="0"/>
              <a:t> de red.</a:t>
            </a:r>
          </a:p>
          <a:p>
            <a:pPr marL="747712" indent="-514350">
              <a:buFont typeface="+mj-lt"/>
              <a:buAutoNum type="arabicPeriod"/>
              <a:tabLst>
                <a:tab pos="515938" algn="l"/>
              </a:tabLst>
              <a:defRPr>
                <a:cs typeface="Segoe UI Semilight" panose="020B0402040204020203" pitchFamily="34" charset="0"/>
              </a:defRPr>
            </a:pPr>
            <a:r>
              <a:rPr dirty="0"/>
              <a:t>Configure </a:t>
            </a:r>
            <a:r>
              <a:rPr dirty="0" err="1"/>
              <a:t>el</a:t>
            </a:r>
            <a:r>
              <a:rPr dirty="0"/>
              <a:t> </a:t>
            </a:r>
            <a:r>
              <a:rPr dirty="0" err="1"/>
              <a:t>acceso</a:t>
            </a:r>
            <a:r>
              <a:rPr dirty="0"/>
              <a:t> HTTP (</a:t>
            </a:r>
            <a:r>
              <a:rPr dirty="0" err="1"/>
              <a:t>puerto</a:t>
            </a:r>
            <a:r>
              <a:rPr dirty="0"/>
              <a:t> 80).</a:t>
            </a:r>
          </a:p>
          <a:p>
            <a:pPr marL="747712" indent="-514350">
              <a:buFont typeface="+mj-lt"/>
              <a:buAutoNum type="arabicPeriod"/>
              <a:tabLst>
                <a:tab pos="515938" algn="l"/>
              </a:tabLst>
              <a:defRPr>
                <a:cs typeface="Segoe UI Semilight" panose="020B0402040204020203" pitchFamily="34" charset="0"/>
              </a:defRPr>
            </a:pPr>
            <a:r>
              <a:rPr dirty="0" err="1"/>
              <a:t>Pruebe</a:t>
            </a:r>
            <a:r>
              <a:rPr dirty="0"/>
              <a:t> la </a:t>
            </a:r>
            <a:r>
              <a:rPr dirty="0" err="1"/>
              <a:t>conexión</a:t>
            </a:r>
            <a:r>
              <a:rPr dirty="0"/>
              <a:t>.</a:t>
            </a:r>
          </a:p>
        </p:txBody>
      </p:sp>
      <p:pic>
        <p:nvPicPr>
          <p:cNvPr id="6" name="Picture 5">
            <a:extLst>
              <a:ext uri="{FF2B5EF4-FFF2-40B4-BE49-F238E27FC236}">
                <a16:creationId xmlns:a16="http://schemas.microsoft.com/office/drawing/2014/main" id="{7CDCCC72-E44C-4A20-A7B0-16FEBBDDB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39025" y="1447034"/>
            <a:ext cx="3762375" cy="3963931"/>
          </a:xfrm>
          <a:prstGeom prst="rect">
            <a:avLst/>
          </a:prstGeom>
        </p:spPr>
      </p:pic>
    </p:spTree>
    <p:extLst>
      <p:ext uri="{BB962C8B-B14F-4D97-AF65-F5344CB8AC3E}">
        <p14:creationId xmlns:p14="http://schemas.microsoft.com/office/powerpoint/2010/main" val="38041263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Servicios de redes de Azure</a:t>
            </a:r>
          </a:p>
        </p:txBody>
      </p:sp>
      <p:grpSp>
        <p:nvGrpSpPr>
          <p:cNvPr id="16" name="Group 15" descr="Icono de red privada virtual (VPN). Una red cerrada que muestra comunicación dentro de un candado cerrado.">
            <a:extLst>
              <a:ext uri="{FF2B5EF4-FFF2-40B4-BE49-F238E27FC236}">
                <a16:creationId xmlns:a16="http://schemas.microsoft.com/office/drawing/2014/main" id="{B56E9E90-D28F-4222-96AC-701C2E4CD917}"/>
              </a:ext>
            </a:extLst>
          </p:cNvPr>
          <p:cNvGrpSpPr/>
          <p:nvPr/>
        </p:nvGrpSpPr>
        <p:grpSpPr>
          <a:xfrm>
            <a:off x="844813" y="1171734"/>
            <a:ext cx="9887147" cy="1292662"/>
            <a:chOff x="844813" y="2931954"/>
            <a:chExt cx="9887147" cy="1292662"/>
          </a:xfrm>
        </p:grpSpPr>
        <p:pic>
          <p:nvPicPr>
            <p:cNvPr id="8" name="Graphic 7">
              <a:extLst>
                <a:ext uri="{FF2B5EF4-FFF2-40B4-BE49-F238E27FC236}">
                  <a16:creationId xmlns:a16="http://schemas.microsoft.com/office/drawing/2014/main" id="{97612B73-C6BF-4556-AEF6-C0867FEA76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813" y="2986914"/>
              <a:ext cx="1182743" cy="1182743"/>
            </a:xfrm>
            <a:prstGeom prst="rect">
              <a:avLst/>
            </a:prstGeom>
          </p:spPr>
        </p:pic>
        <p:sp>
          <p:nvSpPr>
            <p:cNvPr id="14" name="TextBox 13">
              <a:extLst>
                <a:ext uri="{FF2B5EF4-FFF2-40B4-BE49-F238E27FC236}">
                  <a16:creationId xmlns:a16="http://schemas.microsoft.com/office/drawing/2014/main" id="{2E152B57-46F5-4D1B-A9A7-62D076A97D86}"/>
                </a:ext>
              </a:extLst>
            </p:cNvPr>
            <p:cNvSpPr txBox="1"/>
            <p:nvPr/>
          </p:nvSpPr>
          <p:spPr>
            <a:xfrm>
              <a:off x="2246517" y="2931954"/>
              <a:ext cx="8485443" cy="1292662"/>
            </a:xfrm>
            <a:prstGeom prst="rect">
              <a:avLst/>
            </a:prstGeom>
            <a:noFill/>
          </p:spPr>
          <p:txBody>
            <a:bodyPr wrap="square" lIns="182880" tIns="146304" rIns="182880" bIns="146304">
              <a:spAutoFit/>
            </a:bodyPr>
            <a:lstStyle/>
            <a:p>
              <a:pPr>
                <a:lnSpc>
                  <a:spcPct val="90000"/>
                </a:lnSpc>
                <a:spcAft>
                  <a:spcPts val="600"/>
                </a:spcAft>
                <a:defRPr sz="2400">
                  <a:gradFill>
                    <a:gsLst>
                      <a:gs pos="2917">
                        <a:schemeClr val="tx1"/>
                      </a:gs>
                      <a:gs pos="30000">
                        <a:schemeClr val="tx1"/>
                      </a:gs>
                    </a:gsLst>
                    <a:lin ang="5400000" scaled="0"/>
                  </a:gradFill>
                </a:defRPr>
              </a:pPr>
              <a:r>
                <a:rPr b="1"/>
                <a:t>Virtual Private Network Gateway (VPN)</a:t>
              </a:r>
              <a:r>
                <a:t> se usa para enviar tráfico cifrado entre una red virtual de Azure y una ubicación local a través de Internet público.</a:t>
              </a:r>
              <a:endParaRPr sz="2400" b="1">
                <a:gradFill>
                  <a:gsLst>
                    <a:gs pos="2917">
                      <a:schemeClr val="tx1"/>
                    </a:gs>
                    <a:gs pos="30000">
                      <a:schemeClr val="tx1"/>
                    </a:gs>
                  </a:gsLst>
                  <a:lin ang="5400000" scaled="0"/>
                </a:gradFill>
              </a:endParaRPr>
            </a:p>
          </p:txBody>
        </p:sp>
      </p:grpSp>
      <p:pic>
        <p:nvPicPr>
          <p:cNvPr id="3" name="Picture 2">
            <a:extLst>
              <a:ext uri="{FF2B5EF4-FFF2-40B4-BE49-F238E27FC236}">
                <a16:creationId xmlns:a16="http://schemas.microsoft.com/office/drawing/2014/main" id="{A84C1089-29F0-2DF8-5FCA-F44EFA735839}"/>
              </a:ext>
            </a:extLst>
          </p:cNvPr>
          <p:cNvPicPr>
            <a:picLocks noChangeAspect="1"/>
          </p:cNvPicPr>
          <p:nvPr/>
        </p:nvPicPr>
        <p:blipFill>
          <a:blip r:embed="rId5"/>
          <a:srcRect/>
          <a:stretch/>
        </p:blipFill>
        <p:spPr>
          <a:xfrm>
            <a:off x="1170114" y="2870636"/>
            <a:ext cx="10424438" cy="3232983"/>
          </a:xfrm>
          <a:prstGeom prst="rect">
            <a:avLst/>
          </a:prstGeom>
        </p:spPr>
      </p:pic>
    </p:spTree>
    <p:extLst>
      <p:ext uri="{BB962C8B-B14F-4D97-AF65-F5344CB8AC3E}">
        <p14:creationId xmlns:p14="http://schemas.microsoft.com/office/powerpoint/2010/main" val="33538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57608"/>
            <a:ext cx="11341268" cy="680196"/>
          </a:xfrm>
        </p:spPr>
        <p:txBody>
          <a:bodyPr>
            <a:normAutofit fontScale="90000"/>
          </a:bodyPr>
          <a:lstStyle/>
          <a:p>
            <a:r>
              <a:t>Comparación de CapEx y OpEx</a:t>
            </a:r>
          </a:p>
        </p:txBody>
      </p:sp>
      <p:sp>
        <p:nvSpPr>
          <p:cNvPr id="13" name="Text Placeholder 5">
            <a:extLst>
              <a:ext uri="{FF2B5EF4-FFF2-40B4-BE49-F238E27FC236}">
                <a16:creationId xmlns:a16="http://schemas.microsoft.com/office/drawing/2014/main" id="{BD916D7D-E004-4AC2-A5EB-C908C1B5F98E}"/>
              </a:ext>
            </a:extLst>
          </p:cNvPr>
          <p:cNvSpPr txBox="1">
            <a:spLocks/>
          </p:cNvSpPr>
          <p:nvPr/>
        </p:nvSpPr>
        <p:spPr>
          <a:xfrm>
            <a:off x="418022" y="1065292"/>
            <a:ext cx="10547852" cy="1255728"/>
          </a:xfrm>
          <a:prstGeom prst="rect">
            <a:avLst/>
          </a:prstGeom>
        </p:spPr>
        <p:txBody>
          <a:bodyPr vert="horz"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sz="2400" b="1">
                <a:solidFill>
                  <a:srgbClr val="171717"/>
                </a:solidFill>
                <a:effectLst/>
                <a:latin typeface="+mj-lt"/>
              </a:defRPr>
            </a:pPr>
            <a:r>
              <a:rPr dirty="0" err="1"/>
              <a:t>Gastos</a:t>
            </a:r>
            <a:r>
              <a:rPr dirty="0"/>
              <a:t> de capital (</a:t>
            </a:r>
            <a:r>
              <a:rPr dirty="0" err="1"/>
              <a:t>CapEx</a:t>
            </a:r>
            <a:r>
              <a:rPr dirty="0"/>
              <a:t>)</a:t>
            </a:r>
            <a:endParaRPr sz="2400" b="0" i="0" dirty="0">
              <a:solidFill>
                <a:srgbClr val="171717"/>
              </a:solidFill>
              <a:effectLst/>
              <a:latin typeface="+mj-lt"/>
            </a:endParaRPr>
          </a:p>
          <a:p>
            <a:pPr>
              <a:defRPr sz="2400">
                <a:solidFill>
                  <a:srgbClr val="171717"/>
                </a:solidFill>
                <a:effectLst/>
                <a:latin typeface="+mn-lt"/>
              </a:defRPr>
            </a:pPr>
            <a:r>
              <a:rPr dirty="0"/>
              <a:t>El </a:t>
            </a:r>
            <a:r>
              <a:rPr dirty="0" err="1"/>
              <a:t>gasto</a:t>
            </a:r>
            <a:r>
              <a:rPr dirty="0"/>
              <a:t> </a:t>
            </a:r>
            <a:r>
              <a:rPr dirty="0" err="1"/>
              <a:t>inicial</a:t>
            </a:r>
            <a:r>
              <a:rPr dirty="0"/>
              <a:t> de dinero </a:t>
            </a:r>
            <a:r>
              <a:rPr dirty="0" err="1"/>
              <a:t>en</a:t>
            </a:r>
            <a:r>
              <a:rPr dirty="0"/>
              <a:t> </a:t>
            </a:r>
            <a:r>
              <a:rPr dirty="0" err="1"/>
              <a:t>infraestructura</a:t>
            </a:r>
            <a:r>
              <a:rPr dirty="0"/>
              <a:t> </a:t>
            </a:r>
            <a:r>
              <a:rPr dirty="0" err="1"/>
              <a:t>física</a:t>
            </a:r>
            <a:r>
              <a:rPr dirty="0"/>
              <a:t>.</a:t>
            </a:r>
          </a:p>
          <a:p>
            <a:pPr>
              <a:defRPr sz="2400">
                <a:solidFill>
                  <a:srgbClr val="171717"/>
                </a:solidFill>
              </a:defRPr>
            </a:pPr>
            <a:r>
              <a:rPr dirty="0">
                <a:effectLst/>
                <a:latin typeface="+mn-lt"/>
              </a:rPr>
              <a:t>Los </a:t>
            </a:r>
            <a:r>
              <a:rPr dirty="0" err="1">
                <a:effectLst/>
                <a:latin typeface="+mn-lt"/>
              </a:rPr>
              <a:t>costes</a:t>
            </a:r>
            <a:r>
              <a:rPr dirty="0">
                <a:effectLst/>
                <a:latin typeface="+mn-lt"/>
              </a:rPr>
              <a:t> </a:t>
            </a:r>
            <a:r>
              <a:rPr dirty="0" err="1">
                <a:effectLst/>
                <a:latin typeface="+mn-lt"/>
              </a:rPr>
              <a:t>derivados</a:t>
            </a:r>
            <a:r>
              <a:rPr dirty="0">
                <a:effectLst/>
                <a:latin typeface="+mn-lt"/>
              </a:rPr>
              <a:t> de </a:t>
            </a:r>
            <a:r>
              <a:rPr dirty="0" err="1">
                <a:effectLst/>
                <a:latin typeface="+mn-lt"/>
              </a:rPr>
              <a:t>CapEx</a:t>
            </a:r>
            <a:r>
              <a:rPr dirty="0">
                <a:effectLst/>
                <a:latin typeface="+mn-lt"/>
              </a:rPr>
              <a:t> </a:t>
            </a:r>
            <a:r>
              <a:rPr dirty="0" err="1">
                <a:effectLst/>
                <a:latin typeface="+mn-lt"/>
              </a:rPr>
              <a:t>tienen</a:t>
            </a:r>
            <a:r>
              <a:rPr dirty="0">
                <a:effectLst/>
                <a:latin typeface="+mn-lt"/>
              </a:rPr>
              <a:t> un valor que se reduce con </a:t>
            </a:r>
            <a:r>
              <a:rPr dirty="0" err="1">
                <a:effectLst/>
                <a:latin typeface="+mn-lt"/>
              </a:rPr>
              <a:t>el</a:t>
            </a:r>
            <a:r>
              <a:rPr dirty="0">
                <a:effectLst/>
                <a:latin typeface="+mn-lt"/>
              </a:rPr>
              <a:t> </a:t>
            </a:r>
            <a:r>
              <a:rPr dirty="0" err="1">
                <a:effectLst/>
                <a:latin typeface="+mn-lt"/>
              </a:rPr>
              <a:t>tiempo</a:t>
            </a:r>
            <a:r>
              <a:rPr dirty="0">
                <a:latin typeface="+mn-lt"/>
              </a:rPr>
              <a:t> </a:t>
            </a:r>
            <a:r>
              <a:rPr dirty="0">
                <a:effectLst/>
                <a:latin typeface="+mj-lt"/>
              </a:rPr>
              <a:t>.</a:t>
            </a:r>
            <a:endParaRPr sz="3600" dirty="0">
              <a:latin typeface="+mj-lt"/>
            </a:endParaRPr>
          </a:p>
        </p:txBody>
      </p:sp>
      <p:sp>
        <p:nvSpPr>
          <p:cNvPr id="12" name="Text Placeholder 5">
            <a:extLst>
              <a:ext uri="{FF2B5EF4-FFF2-40B4-BE49-F238E27FC236}">
                <a16:creationId xmlns:a16="http://schemas.microsoft.com/office/drawing/2014/main" id="{BB168742-A921-43BB-B052-698DDA956797}"/>
              </a:ext>
            </a:extLst>
          </p:cNvPr>
          <p:cNvSpPr txBox="1">
            <a:spLocks/>
          </p:cNvSpPr>
          <p:nvPr/>
        </p:nvSpPr>
        <p:spPr>
          <a:xfrm>
            <a:off x="418022" y="2534017"/>
            <a:ext cx="10058666" cy="1255728"/>
          </a:xfrm>
          <a:prstGeom prst="rect">
            <a:avLst/>
          </a:prstGeom>
        </p:spPr>
        <p:txBody>
          <a:bodyPr vert="horz"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sz="2400" b="1">
                <a:solidFill>
                  <a:srgbClr val="171717"/>
                </a:solidFill>
                <a:latin typeface="+mj-lt"/>
              </a:defRPr>
            </a:pPr>
            <a:r>
              <a:rPr dirty="0" err="1"/>
              <a:t>Gastos</a:t>
            </a:r>
            <a:r>
              <a:rPr dirty="0"/>
              <a:t> </a:t>
            </a:r>
            <a:r>
              <a:rPr dirty="0" err="1"/>
              <a:t>operativos</a:t>
            </a:r>
            <a:r>
              <a:rPr dirty="0"/>
              <a:t> (</a:t>
            </a:r>
            <a:r>
              <a:rPr dirty="0" err="1"/>
              <a:t>OpEx</a:t>
            </a:r>
            <a:r>
              <a:rPr dirty="0"/>
              <a:t>)</a:t>
            </a:r>
          </a:p>
          <a:p>
            <a:pPr>
              <a:defRPr sz="2400">
                <a:solidFill>
                  <a:srgbClr val="171717"/>
                </a:solidFill>
                <a:latin typeface="Segoe UI"/>
                <a:cs typeface="Segoe UI Semilight"/>
              </a:defRPr>
            </a:pPr>
            <a:r>
              <a:rPr dirty="0" err="1"/>
              <a:t>Gasto</a:t>
            </a:r>
            <a:r>
              <a:rPr dirty="0"/>
              <a:t> </a:t>
            </a:r>
            <a:r>
              <a:rPr dirty="0" err="1"/>
              <a:t>en</a:t>
            </a:r>
            <a:r>
              <a:rPr dirty="0"/>
              <a:t> </a:t>
            </a:r>
            <a:r>
              <a:rPr dirty="0" err="1"/>
              <a:t>productos</a:t>
            </a:r>
            <a:r>
              <a:rPr dirty="0"/>
              <a:t> y </a:t>
            </a:r>
            <a:r>
              <a:rPr dirty="0" err="1"/>
              <a:t>servicios</a:t>
            </a:r>
            <a:r>
              <a:rPr dirty="0" err="1">
                <a:effectLst/>
              </a:rPr>
              <a:t>necesarios</a:t>
            </a:r>
            <a:r>
              <a:rPr dirty="0"/>
              <a:t>, </a:t>
            </a:r>
            <a:r>
              <a:rPr dirty="0" err="1"/>
              <a:t>pago</a:t>
            </a:r>
            <a:r>
              <a:rPr dirty="0"/>
              <a:t> </a:t>
            </a:r>
            <a:r>
              <a:rPr dirty="0" err="1"/>
              <a:t>por</a:t>
            </a:r>
            <a:r>
              <a:rPr dirty="0"/>
              <a:t> </a:t>
            </a:r>
            <a:r>
              <a:rPr dirty="0" err="1"/>
              <a:t>uso</a:t>
            </a:r>
            <a:endParaRPr sz="2400" b="0" i="0" dirty="0">
              <a:solidFill>
                <a:srgbClr val="171717"/>
              </a:solidFill>
              <a:effectLst/>
              <a:latin typeface="Segoe UI" panose="020B0502040204020203" pitchFamily="34" charset="0"/>
            </a:endParaRPr>
          </a:p>
          <a:p>
            <a:pPr>
              <a:defRPr sz="2400">
                <a:solidFill>
                  <a:srgbClr val="171717"/>
                </a:solidFill>
                <a:latin typeface="Segoe UI"/>
                <a:cs typeface="Segoe UI Semilight"/>
              </a:defRPr>
            </a:pPr>
            <a:r>
              <a:rPr dirty="0" err="1"/>
              <a:t>Obtenga</a:t>
            </a:r>
            <a:r>
              <a:rPr dirty="0"/>
              <a:t> </a:t>
            </a:r>
            <a:r>
              <a:rPr dirty="0" err="1"/>
              <a:t>una</a:t>
            </a:r>
            <a:r>
              <a:rPr dirty="0"/>
              <a:t> factura de </a:t>
            </a:r>
            <a:r>
              <a:rPr dirty="0" err="1"/>
              <a:t>inmediato</a:t>
            </a:r>
            <a:endParaRPr sz="3600" dirty="0"/>
          </a:p>
        </p:txBody>
      </p:sp>
      <p:pic>
        <p:nvPicPr>
          <p:cNvPr id="4" name="Picture 3" descr="Gráfico de dos lados en el que se muestra un billete de dólar más grande a la izquierda y varios billetes de dólar más pequeños a la derecha. Esto representa que CapEx (a la izquierda) normalmente genera grandes gastos masivos; mientras que OpEx (a la derecha) genera ahorro y muchos pequeños gastos.">
            <a:extLst>
              <a:ext uri="{FF2B5EF4-FFF2-40B4-BE49-F238E27FC236}">
                <a16:creationId xmlns:a16="http://schemas.microsoft.com/office/drawing/2014/main" id="{5972BCE5-5A45-4B9B-A132-A19D61D70433}"/>
              </a:ext>
            </a:extLst>
          </p:cNvPr>
          <p:cNvPicPr>
            <a:picLocks noChangeAspect="1"/>
          </p:cNvPicPr>
          <p:nvPr/>
        </p:nvPicPr>
        <p:blipFill>
          <a:blip r:embed="rId3"/>
          <a:stretch>
            <a:fillRect/>
          </a:stretch>
        </p:blipFill>
        <p:spPr>
          <a:xfrm>
            <a:off x="1677387" y="4211211"/>
            <a:ext cx="8837225" cy="1826632"/>
          </a:xfrm>
          <a:prstGeom prst="rect">
            <a:avLst/>
          </a:prstGeom>
        </p:spPr>
      </p:pic>
    </p:spTree>
    <p:extLst>
      <p:ext uri="{BB962C8B-B14F-4D97-AF65-F5344CB8AC3E}">
        <p14:creationId xmlns:p14="http://schemas.microsoft.com/office/powerpoint/2010/main" val="325476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descr="Icono de Azure Express Route. Es un triángulo decorativo sin un significado particular.">
            <a:extLst>
              <a:ext uri="{FF2B5EF4-FFF2-40B4-BE49-F238E27FC236}">
                <a16:creationId xmlns:a16="http://schemas.microsoft.com/office/drawing/2014/main" id="{0882801D-4AEF-45F4-A350-1134A3D40E39}"/>
              </a:ext>
            </a:extLst>
          </p:cNvPr>
          <p:cNvGrpSpPr/>
          <p:nvPr/>
        </p:nvGrpSpPr>
        <p:grpSpPr>
          <a:xfrm>
            <a:off x="844812" y="983530"/>
            <a:ext cx="9670788" cy="1292662"/>
            <a:chOff x="844812" y="4539542"/>
            <a:chExt cx="9670788" cy="1292662"/>
          </a:xfrm>
        </p:grpSpPr>
        <p:pic>
          <p:nvPicPr>
            <p:cNvPr id="11" name="Graphic 10">
              <a:extLst>
                <a:ext uri="{FF2B5EF4-FFF2-40B4-BE49-F238E27FC236}">
                  <a16:creationId xmlns:a16="http://schemas.microsoft.com/office/drawing/2014/main" id="{01121803-1077-486A-9740-8A1A3970D9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812" y="4594502"/>
              <a:ext cx="1182743" cy="1182743"/>
            </a:xfrm>
            <a:prstGeom prst="rect">
              <a:avLst/>
            </a:prstGeom>
          </p:spPr>
        </p:pic>
        <p:sp>
          <p:nvSpPr>
            <p:cNvPr id="15" name="TextBox 14">
              <a:extLst>
                <a:ext uri="{FF2B5EF4-FFF2-40B4-BE49-F238E27FC236}">
                  <a16:creationId xmlns:a16="http://schemas.microsoft.com/office/drawing/2014/main" id="{7183B690-E2CA-4645-AAE8-34051F0CF538}"/>
                </a:ext>
              </a:extLst>
            </p:cNvPr>
            <p:cNvSpPr txBox="1"/>
            <p:nvPr/>
          </p:nvSpPr>
          <p:spPr>
            <a:xfrm>
              <a:off x="2246517" y="4539542"/>
              <a:ext cx="8269083" cy="1292662"/>
            </a:xfrm>
            <a:prstGeom prst="rect">
              <a:avLst/>
            </a:prstGeom>
            <a:noFill/>
          </p:spPr>
          <p:txBody>
            <a:bodyPr wrap="square" lIns="182880" tIns="146304" rIns="182880" bIns="146304">
              <a:spAutoFit/>
            </a:bodyPr>
            <a:lstStyle/>
            <a:p>
              <a:pPr>
                <a:lnSpc>
                  <a:spcPct val="90000"/>
                </a:lnSpc>
                <a:spcAft>
                  <a:spcPts val="600"/>
                </a:spcAft>
                <a:defRPr sz="2400">
                  <a:gradFill>
                    <a:gsLst>
                      <a:gs pos="2917">
                        <a:schemeClr val="tx1"/>
                      </a:gs>
                      <a:gs pos="30000">
                        <a:schemeClr val="tx1"/>
                      </a:gs>
                    </a:gsLst>
                    <a:lin ang="5400000" scaled="0"/>
                  </a:gradFill>
                </a:defRPr>
              </a:pPr>
              <a:r>
                <a:rPr b="1" dirty="0"/>
                <a:t>Azure Express Route</a:t>
              </a:r>
              <a:r>
                <a:rPr dirty="0"/>
                <a:t> </a:t>
              </a:r>
              <a:r>
                <a:rPr dirty="0" err="1"/>
                <a:t>extiende</a:t>
              </a:r>
              <a:r>
                <a:rPr dirty="0"/>
                <a:t> las redes locales a Azure a </a:t>
              </a:r>
              <a:r>
                <a:rPr dirty="0" err="1"/>
                <a:t>través</a:t>
              </a:r>
              <a:r>
                <a:rPr dirty="0"/>
                <a:t> de </a:t>
              </a:r>
              <a:r>
                <a:rPr dirty="0" err="1"/>
                <a:t>una</a:t>
              </a:r>
              <a:r>
                <a:rPr dirty="0"/>
                <a:t> </a:t>
              </a:r>
              <a:r>
                <a:rPr dirty="0" err="1"/>
                <a:t>conexión</a:t>
              </a:r>
              <a:r>
                <a:rPr dirty="0"/>
                <a:t> </a:t>
              </a:r>
              <a:r>
                <a:rPr dirty="0" err="1"/>
                <a:t>privada</a:t>
              </a:r>
              <a:r>
                <a:rPr dirty="0"/>
                <a:t> que </a:t>
              </a:r>
              <a:r>
                <a:rPr dirty="0" err="1"/>
                <a:t>facilita</a:t>
              </a:r>
              <a:r>
                <a:rPr dirty="0"/>
                <a:t> un </a:t>
              </a:r>
              <a:r>
                <a:rPr dirty="0" err="1"/>
                <a:t>proveedor</a:t>
              </a:r>
              <a:r>
                <a:rPr dirty="0"/>
                <a:t> de </a:t>
              </a:r>
              <a:r>
                <a:rPr dirty="0" err="1"/>
                <a:t>conexión</a:t>
              </a:r>
              <a:r>
                <a:rPr dirty="0"/>
                <a:t>.</a:t>
              </a:r>
              <a:endParaRPr sz="2400" b="1" dirty="0">
                <a:gradFill>
                  <a:gsLst>
                    <a:gs pos="2917">
                      <a:schemeClr val="tx1"/>
                    </a:gs>
                    <a:gs pos="30000">
                      <a:schemeClr val="tx1"/>
                    </a:gs>
                  </a:gsLst>
                  <a:lin ang="5400000" scaled="0"/>
                </a:gradFill>
              </a:endParaRPr>
            </a:p>
          </p:txBody>
        </p:sp>
      </p:grpSp>
      <p:sp>
        <p:nvSpPr>
          <p:cNvPr id="17" name="Title 16"/>
          <p:cNvSpPr>
            <a:spLocks noGrp="1"/>
          </p:cNvSpPr>
          <p:nvPr>
            <p:ph type="title"/>
          </p:nvPr>
        </p:nvSpPr>
        <p:spPr/>
        <p:txBody>
          <a:bodyPr/>
          <a:lstStyle/>
          <a:p>
            <a:pPr>
              <a:defRPr>
                <a:cs typeface="Segoe UI"/>
              </a:defRPr>
            </a:pPr>
            <a:r>
              <a:t>Servicios de redes de Azure</a:t>
            </a:r>
          </a:p>
        </p:txBody>
      </p:sp>
      <p:pic>
        <p:nvPicPr>
          <p:cNvPr id="2" name="Picture 1">
            <a:extLst>
              <a:ext uri="{FF2B5EF4-FFF2-40B4-BE49-F238E27FC236}">
                <a16:creationId xmlns:a16="http://schemas.microsoft.com/office/drawing/2014/main" id="{7391B495-F002-64D9-711A-E8B8ADE0D881}"/>
              </a:ext>
            </a:extLst>
          </p:cNvPr>
          <p:cNvPicPr>
            <a:picLocks noChangeAspect="1"/>
          </p:cNvPicPr>
          <p:nvPr/>
        </p:nvPicPr>
        <p:blipFill>
          <a:blip r:embed="rId5"/>
          <a:srcRect/>
          <a:stretch/>
        </p:blipFill>
        <p:spPr>
          <a:xfrm>
            <a:off x="2234791" y="2358393"/>
            <a:ext cx="7722417" cy="3971890"/>
          </a:xfrm>
          <a:prstGeom prst="rect">
            <a:avLst/>
          </a:prstGeom>
        </p:spPr>
      </p:pic>
    </p:spTree>
    <p:extLst>
      <p:ext uri="{BB962C8B-B14F-4D97-AF65-F5344CB8AC3E}">
        <p14:creationId xmlns:p14="http://schemas.microsoft.com/office/powerpoint/2010/main" val="19737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E61989-E670-3698-86B1-DC1D960435E9}"/>
              </a:ext>
            </a:extLst>
          </p:cNvPr>
          <p:cNvSpPr>
            <a:spLocks noGrp="1"/>
          </p:cNvSpPr>
          <p:nvPr>
            <p:ph type="title"/>
          </p:nvPr>
        </p:nvSpPr>
        <p:spPr/>
        <p:txBody>
          <a:bodyPr>
            <a:normAutofit fontScale="90000"/>
          </a:bodyPr>
          <a:lstStyle/>
          <a:p>
            <a:r>
              <a:t>Azure DNS</a:t>
            </a:r>
          </a:p>
        </p:txBody>
      </p:sp>
      <p:sp>
        <p:nvSpPr>
          <p:cNvPr id="5" name="Content Placeholder 4">
            <a:extLst>
              <a:ext uri="{FF2B5EF4-FFF2-40B4-BE49-F238E27FC236}">
                <a16:creationId xmlns:a16="http://schemas.microsoft.com/office/drawing/2014/main" id="{BD9BE3CC-9F7A-1CC6-FFB6-61219B8AB6B5}"/>
              </a:ext>
            </a:extLst>
          </p:cNvPr>
          <p:cNvSpPr>
            <a:spLocks noGrp="1"/>
          </p:cNvSpPr>
          <p:nvPr>
            <p:ph sz="quarter" idx="10"/>
          </p:nvPr>
        </p:nvSpPr>
        <p:spPr>
          <a:xfrm>
            <a:off x="418642" y="1456897"/>
            <a:ext cx="5394960" cy="4503797"/>
          </a:xfrm>
        </p:spPr>
        <p:txBody>
          <a:bodyPr/>
          <a:lstStyle/>
          <a:p>
            <a:pPr marL="342900" indent="-342900" algn="l">
              <a:buFont typeface="Arial" panose="020B0604020202020204" pitchFamily="34" charset="0"/>
              <a:buChar char="•"/>
              <a:defRPr>
                <a:solidFill>
                  <a:srgbClr val="171717"/>
                </a:solidFill>
                <a:effectLst/>
                <a:latin typeface="Segoe UI" panose="020B0502040204020203" pitchFamily="34" charset="0"/>
              </a:defRPr>
            </a:pPr>
            <a:r>
              <a:t>Confiabilidad y rendimiento aprovechando una red global de servidores de nombres de dominio mediante redes de Anycast.</a:t>
            </a:r>
          </a:p>
          <a:p>
            <a:pPr marL="342900" indent="-342900" algn="l">
              <a:buFont typeface="Arial" panose="020B0604020202020204" pitchFamily="34" charset="0"/>
              <a:buChar char="•"/>
              <a:defRPr>
                <a:solidFill>
                  <a:srgbClr val="171717"/>
                </a:solidFill>
                <a:latin typeface="Segoe UI" panose="020B0502040204020203" pitchFamily="34" charset="0"/>
              </a:defRPr>
            </a:pPr>
            <a:r>
              <a:t>La seguridad de Azure DNS se basa en Azure Resource Manager, lo que permite el control de acceso basado en rol y la supervisión y el registro.</a:t>
            </a:r>
          </a:p>
          <a:p>
            <a:pPr marL="342900" indent="-342900" algn="l">
              <a:buFont typeface="Arial" panose="020B0604020202020204" pitchFamily="34" charset="0"/>
              <a:buChar char="•"/>
              <a:defRPr>
                <a:solidFill>
                  <a:srgbClr val="171717"/>
                </a:solidFill>
                <a:effectLst/>
                <a:latin typeface="Segoe UI" panose="020B0502040204020203" pitchFamily="34" charset="0"/>
              </a:defRPr>
            </a:pPr>
            <a:r>
              <a:t>Facilidad de uso para administrar los recursos externos y de Azure con un único servicio DNS.</a:t>
            </a:r>
          </a:p>
        </p:txBody>
      </p:sp>
      <p:pic>
        <p:nvPicPr>
          <p:cNvPr id="12" name="Content Placeholder 11">
            <a:extLst>
              <a:ext uri="{FF2B5EF4-FFF2-40B4-BE49-F238E27FC236}">
                <a16:creationId xmlns:a16="http://schemas.microsoft.com/office/drawing/2014/main" id="{8B4D5C2F-BC74-4356-F4B3-C9EB416C128A}"/>
              </a:ext>
            </a:extLst>
          </p:cNvPr>
          <p:cNvPicPr>
            <a:picLocks noGrp="1" noChangeAspect="1"/>
          </p:cNvPicPr>
          <p:nvPr>
            <p:ph sz="quarter" idx="12"/>
          </p:nvPr>
        </p:nvPicPr>
        <p:blipFill>
          <a:blip r:embed="rId3">
            <a:extLst>
              <a:ext uri="{96DAC541-7B7A-43D3-8B79-37D633B846F1}">
                <asvg:svgBlip xmlns:asvg="http://schemas.microsoft.com/office/drawing/2016/SVG/main" r:embed="rId4"/>
              </a:ext>
            </a:extLst>
          </a:blip>
          <a:stretch>
            <a:fillRect/>
          </a:stretch>
        </p:blipFill>
        <p:spPr>
          <a:xfrm>
            <a:off x="10949940" y="206807"/>
            <a:ext cx="913883" cy="913883"/>
          </a:xfrm>
        </p:spPr>
      </p:pic>
      <p:sp>
        <p:nvSpPr>
          <p:cNvPr id="2" name="Content Placeholder 4">
            <a:extLst>
              <a:ext uri="{FF2B5EF4-FFF2-40B4-BE49-F238E27FC236}">
                <a16:creationId xmlns:a16="http://schemas.microsoft.com/office/drawing/2014/main" id="{0E972CE4-DEB7-B145-6DC1-0002E228FC29}"/>
              </a:ext>
            </a:extLst>
          </p:cNvPr>
          <p:cNvSpPr txBox="1">
            <a:spLocks/>
          </p:cNvSpPr>
          <p:nvPr/>
        </p:nvSpPr>
        <p:spPr>
          <a:xfrm>
            <a:off x="6378400" y="1456897"/>
            <a:ext cx="5394960" cy="2898229"/>
          </a:xfrm>
          <a:prstGeom prst="rect">
            <a:avLst/>
          </a:prstGeom>
        </p:spPr>
        <p:txBody>
          <a:bodyPr vert="horz" wrap="square" lIns="0" tIns="91440" rIns="146304" bIns="9144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336145" marR="0" indent="-224097"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280121" marR="0" indent="-280121"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72290" marR="0"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600" kern="1200" spc="0" baseline="0">
                <a:solidFill>
                  <a:schemeClr val="tx1"/>
                </a:solidFill>
                <a:latin typeface="+mn-lt"/>
                <a:ea typeface="+mn-ea"/>
                <a:cs typeface="+mn-cs"/>
              </a:defRPr>
            </a:lvl4pPr>
            <a:lvl5pPr marL="168072" marR="0" indent="-168072"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defRPr>
                <a:solidFill>
                  <a:srgbClr val="171717"/>
                </a:solidFill>
                <a:latin typeface="Segoe UI" panose="020B0502040204020203" pitchFamily="34" charset="0"/>
              </a:defRPr>
            </a:pPr>
            <a:r>
              <a:t>Las redes virtuales personalizables le permiten usar nombres de dominio privados y totalmente personalizados en las redes virtuales privadas.</a:t>
            </a:r>
          </a:p>
          <a:p>
            <a:pPr marL="342900" indent="-342900">
              <a:buFont typeface="Arial" panose="020B0604020202020204" pitchFamily="34" charset="0"/>
              <a:buChar char="•"/>
              <a:defRPr>
                <a:solidFill>
                  <a:srgbClr val="171717"/>
                </a:solidFill>
                <a:latin typeface="Segoe UI" panose="020B0502040204020203" pitchFamily="34" charset="0"/>
              </a:defRPr>
            </a:pPr>
            <a:r>
              <a:t>Los registros de alias admiten conjuntos de registros de alias para que apunten directamente a un recurso de Azure.</a:t>
            </a:r>
          </a:p>
        </p:txBody>
      </p:sp>
    </p:spTree>
    <p:extLst>
      <p:ext uri="{BB962C8B-B14F-4D97-AF65-F5344CB8AC3E}">
        <p14:creationId xmlns:p14="http://schemas.microsoft.com/office/powerpoint/2010/main" val="10015623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pPr>
              <a:defRPr>
                <a:cs typeface="Segoe UI"/>
              </a:defRPr>
            </a:pPr>
            <a:r>
              <a:t>Almacenamiento</a:t>
            </a:r>
          </a:p>
        </p:txBody>
      </p:sp>
      <p:pic>
        <p:nvPicPr>
          <p:cNvPr id="5" name="Graphic 4">
            <a:extLst>
              <a:ext uri="{FF2B5EF4-FFF2-40B4-BE49-F238E27FC236}">
                <a16:creationId xmlns:a16="http://schemas.microsoft.com/office/drawing/2014/main" id="{A7A056C9-D569-4189-8279-4A9B8253459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2308" y="2772696"/>
            <a:ext cx="1312607" cy="1312607"/>
          </a:xfrm>
          <a:prstGeom prst="rect">
            <a:avLst/>
          </a:prstGeom>
        </p:spPr>
      </p:pic>
    </p:spTree>
    <p:extLst>
      <p:ext uri="{BB962C8B-B14F-4D97-AF65-F5344CB8AC3E}">
        <p14:creationId xmlns:p14="http://schemas.microsoft.com/office/powerpoint/2010/main" val="167945001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057F-1C10-4D43-8012-FA6F2681FD72}"/>
              </a:ext>
            </a:extLst>
          </p:cNvPr>
          <p:cNvSpPr>
            <a:spLocks noGrp="1"/>
          </p:cNvSpPr>
          <p:nvPr>
            <p:ph type="title"/>
          </p:nvPr>
        </p:nvSpPr>
        <p:spPr/>
        <p:txBody>
          <a:bodyPr/>
          <a:lstStyle/>
          <a:p>
            <a:pPr>
              <a:defRPr>
                <a:cs typeface="Segoe UI"/>
              </a:defRPr>
            </a:pPr>
            <a:r>
              <a:t>Almacenamiento: dominio objetivo</a:t>
            </a:r>
          </a:p>
        </p:txBody>
      </p:sp>
      <p:sp>
        <p:nvSpPr>
          <p:cNvPr id="7" name="Text Placeholder 6">
            <a:extLst>
              <a:ext uri="{FF2B5EF4-FFF2-40B4-BE49-F238E27FC236}">
                <a16:creationId xmlns:a16="http://schemas.microsoft.com/office/drawing/2014/main" id="{2BBF596B-22F0-49C1-B3AD-1604FFC45F77}"/>
              </a:ext>
            </a:extLst>
          </p:cNvPr>
          <p:cNvSpPr>
            <a:spLocks noGrp="1"/>
          </p:cNvSpPr>
          <p:nvPr>
            <p:ph sz="quarter" idx="10"/>
          </p:nvPr>
        </p:nvSpPr>
        <p:spPr>
          <a:xfrm>
            <a:off x="425594" y="1419911"/>
            <a:ext cx="11433897" cy="4093428"/>
          </a:xfrm>
        </p:spPr>
        <p:txBody>
          <a:bodyPr vert="horz" wrap="square" lIns="0" tIns="0" rIns="0" bIns="0" anchor="t">
            <a:spAutoFit/>
          </a:bodyPr>
          <a:lstStyle/>
          <a:p>
            <a:pPr>
              <a:defRPr sz="2400">
                <a:latin typeface="+mj-lt"/>
                <a:cs typeface="Segoe UI Semilight"/>
              </a:defRPr>
            </a:pPr>
            <a:r>
              <a:rPr dirty="0" err="1"/>
              <a:t>Describa</a:t>
            </a:r>
            <a:r>
              <a:rPr dirty="0"/>
              <a:t> </a:t>
            </a:r>
            <a:r>
              <a:rPr dirty="0" err="1"/>
              <a:t>los</a:t>
            </a:r>
            <a:r>
              <a:rPr dirty="0"/>
              <a:t> </a:t>
            </a:r>
            <a:r>
              <a:rPr dirty="0" err="1"/>
              <a:t>beneficios</a:t>
            </a:r>
            <a:r>
              <a:rPr dirty="0"/>
              <a:t> y </a:t>
            </a:r>
            <a:r>
              <a:rPr dirty="0" err="1"/>
              <a:t>el</a:t>
            </a:r>
            <a:r>
              <a:rPr dirty="0"/>
              <a:t> </a:t>
            </a:r>
            <a:r>
              <a:rPr dirty="0" err="1"/>
              <a:t>uso</a:t>
            </a:r>
            <a:r>
              <a:rPr dirty="0"/>
              <a:t> de lo </a:t>
            </a:r>
            <a:r>
              <a:rPr dirty="0" err="1"/>
              <a:t>siguiente</a:t>
            </a:r>
            <a:r>
              <a:rPr dirty="0"/>
              <a:t>:</a:t>
            </a:r>
          </a:p>
          <a:p>
            <a:pPr marL="457200" indent="-457200">
              <a:buFont typeface="Arial" panose="020B0604020202020204" pitchFamily="34" charset="0"/>
              <a:buChar char="•"/>
              <a:defRPr sz="2400">
                <a:cs typeface="Segoe UI Semilight"/>
              </a:defRPr>
            </a:pPr>
            <a:r>
              <a:rPr dirty="0" err="1"/>
              <a:t>Comparación</a:t>
            </a:r>
            <a:r>
              <a:rPr dirty="0"/>
              <a:t> de </a:t>
            </a:r>
            <a:r>
              <a:rPr dirty="0" err="1"/>
              <a:t>los</a:t>
            </a:r>
            <a:r>
              <a:rPr dirty="0"/>
              <a:t> </a:t>
            </a:r>
            <a:r>
              <a:rPr dirty="0" err="1"/>
              <a:t>servicios</a:t>
            </a:r>
            <a:r>
              <a:rPr dirty="0"/>
              <a:t> de </a:t>
            </a:r>
            <a:r>
              <a:rPr dirty="0" err="1"/>
              <a:t>almacenamiento</a:t>
            </a:r>
            <a:r>
              <a:rPr dirty="0"/>
              <a:t> de Azure.</a:t>
            </a:r>
          </a:p>
          <a:p>
            <a:pPr marL="457200" indent="-457200">
              <a:buFont typeface="Arial" panose="020B0604020202020204" pitchFamily="34" charset="0"/>
              <a:buChar char="•"/>
              <a:defRPr sz="2400">
                <a:cs typeface="Segoe UI Semilight"/>
              </a:defRPr>
            </a:pPr>
            <a:r>
              <a:rPr dirty="0" err="1"/>
              <a:t>Describir</a:t>
            </a:r>
            <a:r>
              <a:rPr dirty="0"/>
              <a:t> </a:t>
            </a:r>
            <a:r>
              <a:rPr dirty="0" err="1"/>
              <a:t>los</a:t>
            </a:r>
            <a:r>
              <a:rPr dirty="0"/>
              <a:t> </a:t>
            </a:r>
            <a:r>
              <a:rPr dirty="0" err="1"/>
              <a:t>niveles</a:t>
            </a:r>
            <a:r>
              <a:rPr dirty="0"/>
              <a:t> de </a:t>
            </a:r>
            <a:r>
              <a:rPr dirty="0" err="1"/>
              <a:t>almacenamiento</a:t>
            </a:r>
            <a:r>
              <a:rPr dirty="0"/>
              <a:t>.</a:t>
            </a:r>
          </a:p>
          <a:p>
            <a:pPr marL="457200" indent="-457200">
              <a:buFont typeface="Arial" panose="020B0604020202020204" pitchFamily="34" charset="0"/>
              <a:buChar char="•"/>
              <a:defRPr sz="2400">
                <a:cs typeface="Segoe UI Semilight"/>
              </a:defRPr>
            </a:pPr>
            <a:r>
              <a:rPr dirty="0" err="1"/>
              <a:t>Describir</a:t>
            </a:r>
            <a:r>
              <a:rPr dirty="0"/>
              <a:t> las </a:t>
            </a:r>
            <a:r>
              <a:rPr dirty="0" err="1"/>
              <a:t>opciones</a:t>
            </a:r>
            <a:r>
              <a:rPr dirty="0"/>
              <a:t> de </a:t>
            </a:r>
            <a:r>
              <a:rPr dirty="0" err="1"/>
              <a:t>redundancia</a:t>
            </a:r>
            <a:r>
              <a:rPr dirty="0"/>
              <a:t>.</a:t>
            </a:r>
          </a:p>
          <a:p>
            <a:pPr marL="457200" indent="-457200">
              <a:buFont typeface="Arial" panose="020B0604020202020204" pitchFamily="34" charset="0"/>
              <a:buChar char="•"/>
              <a:defRPr sz="2400">
                <a:cs typeface="Segoe UI Semilight"/>
              </a:defRPr>
            </a:pPr>
            <a:r>
              <a:rPr dirty="0" err="1"/>
              <a:t>Descripción</a:t>
            </a:r>
            <a:r>
              <a:rPr dirty="0"/>
              <a:t> de las </a:t>
            </a:r>
            <a:r>
              <a:rPr dirty="0" err="1"/>
              <a:t>opciones</a:t>
            </a:r>
            <a:r>
              <a:rPr dirty="0"/>
              <a:t> de la </a:t>
            </a:r>
            <a:r>
              <a:rPr dirty="0" err="1"/>
              <a:t>cuenta</a:t>
            </a:r>
            <a:r>
              <a:rPr dirty="0"/>
              <a:t> de </a:t>
            </a:r>
            <a:r>
              <a:rPr dirty="0" err="1"/>
              <a:t>almacenamiento</a:t>
            </a:r>
            <a:r>
              <a:rPr dirty="0"/>
              <a:t> y </a:t>
            </a:r>
            <a:r>
              <a:rPr dirty="0" err="1"/>
              <a:t>los</a:t>
            </a:r>
            <a:r>
              <a:rPr dirty="0"/>
              <a:t> </a:t>
            </a:r>
            <a:r>
              <a:rPr dirty="0" err="1"/>
              <a:t>tipos</a:t>
            </a:r>
            <a:r>
              <a:rPr dirty="0"/>
              <a:t> de </a:t>
            </a:r>
            <a:r>
              <a:rPr dirty="0" err="1"/>
              <a:t>almacenamiento</a:t>
            </a:r>
            <a:r>
              <a:rPr dirty="0"/>
              <a:t>.</a:t>
            </a:r>
          </a:p>
          <a:p>
            <a:pPr marL="457200" indent="-457200">
              <a:buFont typeface="Arial" panose="020B0604020202020204" pitchFamily="34" charset="0"/>
              <a:buChar char="•"/>
              <a:defRPr sz="2400">
                <a:cs typeface="Segoe UI Semilight"/>
              </a:defRPr>
            </a:pPr>
            <a:r>
              <a:rPr dirty="0" err="1"/>
              <a:t>Identificación</a:t>
            </a:r>
            <a:r>
              <a:rPr dirty="0"/>
              <a:t> de </a:t>
            </a:r>
            <a:r>
              <a:rPr dirty="0" err="1"/>
              <a:t>opciones</a:t>
            </a:r>
            <a:r>
              <a:rPr dirty="0"/>
              <a:t> para mover </a:t>
            </a:r>
            <a:r>
              <a:rPr dirty="0" err="1"/>
              <a:t>archivos</a:t>
            </a:r>
            <a:r>
              <a:rPr dirty="0"/>
              <a:t>, </a:t>
            </a:r>
            <a:r>
              <a:rPr dirty="0" err="1"/>
              <a:t>incluidos</a:t>
            </a:r>
            <a:r>
              <a:rPr dirty="0"/>
              <a:t> </a:t>
            </a:r>
            <a:r>
              <a:rPr dirty="0" err="1"/>
              <a:t>AzCopy</a:t>
            </a:r>
            <a:r>
              <a:rPr dirty="0"/>
              <a:t>, </a:t>
            </a:r>
            <a:r>
              <a:rPr dirty="0" err="1"/>
              <a:t>Explorador</a:t>
            </a:r>
            <a:r>
              <a:rPr dirty="0"/>
              <a:t> de Azure Storage</a:t>
            </a:r>
            <a:r>
              <a:rPr lang="en-US" dirty="0">
                <a:cs typeface="Segoe UI Semilight"/>
              </a:rPr>
              <a:t> </a:t>
            </a:r>
            <a:r>
              <a:rPr dirty="0"/>
              <a:t>y Azure File Sync.</a:t>
            </a:r>
          </a:p>
          <a:p>
            <a:pPr marL="457200" indent="-457200">
              <a:buFont typeface="Arial" panose="020B0604020202020204" pitchFamily="34" charset="0"/>
              <a:buChar char="•"/>
              <a:defRPr sz="2400">
                <a:cs typeface="Segoe UI Semilight"/>
              </a:defRPr>
            </a:pPr>
            <a:r>
              <a:rPr dirty="0" err="1"/>
              <a:t>Descripción</a:t>
            </a:r>
            <a:r>
              <a:rPr dirty="0"/>
              <a:t> de las </a:t>
            </a:r>
            <a:r>
              <a:rPr dirty="0" err="1"/>
              <a:t>opciones</a:t>
            </a:r>
            <a:r>
              <a:rPr dirty="0"/>
              <a:t> de </a:t>
            </a:r>
            <a:r>
              <a:rPr dirty="0" err="1"/>
              <a:t>migración</a:t>
            </a:r>
            <a:r>
              <a:rPr dirty="0"/>
              <a:t>, </a:t>
            </a:r>
            <a:r>
              <a:rPr dirty="0" err="1"/>
              <a:t>incluidas</a:t>
            </a:r>
            <a:r>
              <a:rPr dirty="0"/>
              <a:t> Azure Migrate y Azure Data Box.</a:t>
            </a:r>
          </a:p>
        </p:txBody>
      </p:sp>
    </p:spTree>
    <p:extLst>
      <p:ext uri="{BB962C8B-B14F-4D97-AF65-F5344CB8AC3E}">
        <p14:creationId xmlns:p14="http://schemas.microsoft.com/office/powerpoint/2010/main" val="2334945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64F56-B846-1A35-8C2E-B57707E85DA0}"/>
              </a:ext>
            </a:extLst>
          </p:cNvPr>
          <p:cNvSpPr>
            <a:spLocks noGrp="1"/>
          </p:cNvSpPr>
          <p:nvPr>
            <p:ph type="title"/>
          </p:nvPr>
        </p:nvSpPr>
        <p:spPr/>
        <p:txBody>
          <a:bodyPr>
            <a:normAutofit fontScale="90000"/>
          </a:bodyPr>
          <a:lstStyle/>
          <a:p>
            <a:r>
              <a:t>Cuentas de almacenamiento</a:t>
            </a:r>
          </a:p>
        </p:txBody>
      </p:sp>
      <p:sp>
        <p:nvSpPr>
          <p:cNvPr id="4" name="Content Placeholder 3">
            <a:extLst>
              <a:ext uri="{FF2B5EF4-FFF2-40B4-BE49-F238E27FC236}">
                <a16:creationId xmlns:a16="http://schemas.microsoft.com/office/drawing/2014/main" id="{20C36E3F-FC5E-6C44-F61B-4A4509E8CF90}"/>
              </a:ext>
            </a:extLst>
          </p:cNvPr>
          <p:cNvSpPr>
            <a:spLocks noGrp="1"/>
          </p:cNvSpPr>
          <p:nvPr>
            <p:ph sz="quarter" idx="10"/>
          </p:nvPr>
        </p:nvSpPr>
        <p:spPr>
          <a:xfrm>
            <a:off x="418642" y="1456896"/>
            <a:ext cx="5394960" cy="2865721"/>
          </a:xfrm>
        </p:spPr>
        <p:txBody>
          <a:bodyPr/>
          <a:lstStyle/>
          <a:p>
            <a:pPr marL="342900" indent="-342900">
              <a:buFont typeface="Arial" panose="020B0604020202020204" pitchFamily="34" charset="0"/>
              <a:buChar char="•"/>
            </a:pPr>
            <a:r>
              <a:rPr dirty="0"/>
              <a:t>Deben </a:t>
            </a:r>
            <a:r>
              <a:rPr dirty="0" err="1"/>
              <a:t>tener</a:t>
            </a:r>
            <a:r>
              <a:rPr dirty="0"/>
              <a:t> un </a:t>
            </a:r>
            <a:r>
              <a:rPr dirty="0" err="1"/>
              <a:t>nombre</a:t>
            </a:r>
            <a:r>
              <a:rPr dirty="0"/>
              <a:t> </a:t>
            </a:r>
            <a:r>
              <a:rPr dirty="0" err="1"/>
              <a:t>único</a:t>
            </a:r>
            <a:r>
              <a:rPr dirty="0"/>
              <a:t> global</a:t>
            </a:r>
          </a:p>
          <a:p>
            <a:pPr marL="342900" indent="-342900">
              <a:buFont typeface="Arial" panose="020B0604020202020204" pitchFamily="34" charset="0"/>
              <a:buChar char="•"/>
            </a:pPr>
            <a:r>
              <a:rPr dirty="0" err="1"/>
              <a:t>Suministro</a:t>
            </a:r>
            <a:r>
              <a:rPr dirty="0"/>
              <a:t> de </a:t>
            </a:r>
            <a:r>
              <a:rPr dirty="0" err="1"/>
              <a:t>acceso</a:t>
            </a:r>
            <a:r>
              <a:rPr dirty="0"/>
              <a:t> </a:t>
            </a:r>
            <a:r>
              <a:rPr dirty="0" err="1"/>
              <a:t>mediante</a:t>
            </a:r>
            <a:r>
              <a:rPr dirty="0"/>
              <a:t> Internet </a:t>
            </a:r>
            <a:r>
              <a:rPr dirty="0" err="1"/>
              <a:t>en</a:t>
            </a:r>
            <a:r>
              <a:rPr dirty="0"/>
              <a:t> </a:t>
            </a:r>
            <a:r>
              <a:rPr dirty="0" err="1"/>
              <a:t>todo</a:t>
            </a:r>
            <a:r>
              <a:rPr dirty="0"/>
              <a:t> </a:t>
            </a:r>
            <a:r>
              <a:rPr dirty="0" err="1"/>
              <a:t>el</a:t>
            </a:r>
            <a:r>
              <a:rPr dirty="0"/>
              <a:t> </a:t>
            </a:r>
            <a:r>
              <a:rPr dirty="0" err="1"/>
              <a:t>mundo</a:t>
            </a:r>
            <a:endParaRPr dirty="0"/>
          </a:p>
          <a:p>
            <a:pPr marL="342900" indent="-342900">
              <a:buFont typeface="Arial" panose="020B0604020202020204" pitchFamily="34" charset="0"/>
              <a:buChar char="•"/>
            </a:pPr>
            <a:r>
              <a:rPr dirty="0" err="1"/>
              <a:t>Determinación</a:t>
            </a:r>
            <a:r>
              <a:rPr dirty="0"/>
              <a:t> de </a:t>
            </a:r>
            <a:r>
              <a:rPr dirty="0" err="1"/>
              <a:t>los</a:t>
            </a:r>
            <a:r>
              <a:rPr dirty="0"/>
              <a:t> </a:t>
            </a:r>
            <a:r>
              <a:rPr dirty="0" err="1"/>
              <a:t>servicios</a:t>
            </a:r>
            <a:r>
              <a:rPr dirty="0"/>
              <a:t> de </a:t>
            </a:r>
            <a:r>
              <a:rPr dirty="0" err="1"/>
              <a:t>almacenamiento</a:t>
            </a:r>
            <a:r>
              <a:rPr dirty="0"/>
              <a:t> y las </a:t>
            </a:r>
            <a:r>
              <a:rPr dirty="0" err="1"/>
              <a:t>opciones</a:t>
            </a:r>
            <a:r>
              <a:rPr dirty="0"/>
              <a:t> de </a:t>
            </a:r>
            <a:r>
              <a:rPr dirty="0" err="1"/>
              <a:t>redundancia</a:t>
            </a:r>
            <a:endParaRPr dirty="0"/>
          </a:p>
        </p:txBody>
      </p:sp>
      <p:pic>
        <p:nvPicPr>
          <p:cNvPr id="9" name="Content Placeholder 8">
            <a:extLst>
              <a:ext uri="{FF2B5EF4-FFF2-40B4-BE49-F238E27FC236}">
                <a16:creationId xmlns:a16="http://schemas.microsoft.com/office/drawing/2014/main" id="{3E8F925E-F2A4-7B3D-B701-13311DECFFB2}"/>
              </a:ext>
              <a:ext uri="{C183D7F6-B498-43B3-948B-1728B52AA6E4}">
                <adec:decorative xmlns:adec="http://schemas.microsoft.com/office/drawing/2017/decorative" val="1"/>
              </a:ext>
            </a:extLst>
          </p:cNvPr>
          <p:cNvPicPr>
            <a:picLocks noGrp="1" noChangeAspect="1"/>
          </p:cNvPicPr>
          <p:nvPr>
            <p:ph sz="quarter" idx="12"/>
          </p:nvPr>
        </p:nvPicPr>
        <p:blipFill>
          <a:blip r:embed="rId3">
            <a:extLst>
              <a:ext uri="{96DAC541-7B7A-43D3-8B79-37D633B846F1}">
                <asvg:svgBlip xmlns:asvg="http://schemas.microsoft.com/office/drawing/2016/SVG/main" r:embed="rId4"/>
              </a:ext>
            </a:extLst>
          </a:blip>
          <a:stretch>
            <a:fillRect/>
          </a:stretch>
        </p:blipFill>
        <p:spPr>
          <a:xfrm>
            <a:off x="7844948" y="1120690"/>
            <a:ext cx="2773522" cy="2773522"/>
          </a:xfrm>
        </p:spPr>
      </p:pic>
    </p:spTree>
    <p:extLst>
      <p:ext uri="{BB962C8B-B14F-4D97-AF65-F5344CB8AC3E}">
        <p14:creationId xmlns:p14="http://schemas.microsoft.com/office/powerpoint/2010/main" val="106144055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7ED4A-C4D2-52B7-597D-70162A7A157C}"/>
              </a:ext>
            </a:extLst>
          </p:cNvPr>
          <p:cNvSpPr>
            <a:spLocks noGrp="1"/>
          </p:cNvSpPr>
          <p:nvPr>
            <p:ph type="title"/>
          </p:nvPr>
        </p:nvSpPr>
        <p:spPr/>
        <p:txBody>
          <a:bodyPr/>
          <a:lstStyle/>
          <a:p>
            <a:r>
              <a:t>Redundancia de almacenamiento</a:t>
            </a:r>
          </a:p>
        </p:txBody>
      </p:sp>
      <p:graphicFrame>
        <p:nvGraphicFramePr>
          <p:cNvPr id="7" name="Table 7">
            <a:extLst>
              <a:ext uri="{FF2B5EF4-FFF2-40B4-BE49-F238E27FC236}">
                <a16:creationId xmlns:a16="http://schemas.microsoft.com/office/drawing/2014/main" id="{EFD8DA46-C65B-1EFA-A1FE-ACF820DD46F5}"/>
              </a:ext>
            </a:extLst>
          </p:cNvPr>
          <p:cNvGraphicFramePr>
            <a:graphicFrameLocks noGrp="1"/>
          </p:cNvGraphicFramePr>
          <p:nvPr>
            <p:ph type="tbl" sz="quarter" idx="10"/>
          </p:nvPr>
        </p:nvGraphicFramePr>
        <p:xfrm>
          <a:off x="419100" y="1457325"/>
          <a:ext cx="11342688" cy="2443480"/>
        </p:xfrm>
        <a:graphic>
          <a:graphicData uri="http://schemas.openxmlformats.org/drawingml/2006/table">
            <a:tbl>
              <a:tblPr firstRow="1" bandRow="1">
                <a:tableStyleId>{5C22544A-7EE6-4342-B048-85BDC9FD1C3A}</a:tableStyleId>
              </a:tblPr>
              <a:tblGrid>
                <a:gridCol w="3780896">
                  <a:extLst>
                    <a:ext uri="{9D8B030D-6E8A-4147-A177-3AD203B41FA5}">
                      <a16:colId xmlns:a16="http://schemas.microsoft.com/office/drawing/2014/main" val="3223086981"/>
                    </a:ext>
                  </a:extLst>
                </a:gridCol>
                <a:gridCol w="5812684">
                  <a:extLst>
                    <a:ext uri="{9D8B030D-6E8A-4147-A177-3AD203B41FA5}">
                      <a16:colId xmlns:a16="http://schemas.microsoft.com/office/drawing/2014/main" val="1285086739"/>
                    </a:ext>
                  </a:extLst>
                </a:gridCol>
                <a:gridCol w="1749108">
                  <a:extLst>
                    <a:ext uri="{9D8B030D-6E8A-4147-A177-3AD203B41FA5}">
                      <a16:colId xmlns:a16="http://schemas.microsoft.com/office/drawing/2014/main" val="4239390899"/>
                    </a:ext>
                  </a:extLst>
                </a:gridCol>
              </a:tblGrid>
              <a:tr h="370840">
                <a:tc>
                  <a:txBody>
                    <a:bodyPr/>
                    <a:lstStyle/>
                    <a:p>
                      <a:r>
                        <a:t>Configuración de redundancia</a:t>
                      </a:r>
                    </a:p>
                  </a:txBody>
                  <a:tcPr/>
                </a:tc>
                <a:tc>
                  <a:txBody>
                    <a:bodyPr/>
                    <a:lstStyle/>
                    <a:p>
                      <a:r>
                        <a:t>Implementación</a:t>
                      </a:r>
                    </a:p>
                  </a:txBody>
                  <a:tcPr/>
                </a:tc>
                <a:tc>
                  <a:txBody>
                    <a:bodyPr/>
                    <a:lstStyle/>
                    <a:p>
                      <a:r>
                        <a:t>Durabilidad</a:t>
                      </a:r>
                    </a:p>
                  </a:txBody>
                  <a:tcPr/>
                </a:tc>
                <a:extLst>
                  <a:ext uri="{0D108BD9-81ED-4DB2-BD59-A6C34878D82A}">
                    <a16:rowId xmlns:a16="http://schemas.microsoft.com/office/drawing/2014/main" val="3025089368"/>
                  </a:ext>
                </a:extLst>
              </a:tr>
              <a:tr h="370840">
                <a:tc>
                  <a:txBody>
                    <a:bodyPr/>
                    <a:lstStyle/>
                    <a:p>
                      <a:r>
                        <a:t>Almacenamiento con redundancia local (LRS)</a:t>
                      </a:r>
                    </a:p>
                  </a:txBody>
                  <a:tcPr/>
                </a:tc>
                <a:tc>
                  <a:txBody>
                    <a:bodyPr/>
                    <a:lstStyle/>
                    <a:p>
                      <a:r>
                        <a:t>Centro de datos único en la región primaria</a:t>
                      </a:r>
                    </a:p>
                  </a:txBody>
                  <a:tcPr/>
                </a:tc>
                <a:tc>
                  <a:txBody>
                    <a:bodyPr/>
                    <a:lstStyle/>
                    <a:p>
                      <a:r>
                        <a:t>11 nueves</a:t>
                      </a:r>
                    </a:p>
                  </a:txBody>
                  <a:tcPr/>
                </a:tc>
                <a:extLst>
                  <a:ext uri="{0D108BD9-81ED-4DB2-BD59-A6C34878D82A}">
                    <a16:rowId xmlns:a16="http://schemas.microsoft.com/office/drawing/2014/main" val="366643356"/>
                  </a:ext>
                </a:extLst>
              </a:tr>
              <a:tr h="370840">
                <a:tc>
                  <a:txBody>
                    <a:bodyPr/>
                    <a:lstStyle/>
                    <a:p>
                      <a:r>
                        <a:t>Almacenamiento con redundancia de zona (ZRS)</a:t>
                      </a:r>
                    </a:p>
                  </a:txBody>
                  <a:tcPr/>
                </a:tc>
                <a:tc>
                  <a:txBody>
                    <a:bodyPr/>
                    <a:lstStyle/>
                    <a:p>
                      <a:r>
                        <a:t>Tres zonas de disponibilidad en la región primaria</a:t>
                      </a:r>
                    </a:p>
                  </a:txBody>
                  <a:tcPr/>
                </a:tc>
                <a:tc>
                  <a:txBody>
                    <a:bodyPr/>
                    <a:lstStyle/>
                    <a:p>
                      <a:r>
                        <a:t>12 nueves</a:t>
                      </a:r>
                    </a:p>
                  </a:txBody>
                  <a:tcPr/>
                </a:tc>
                <a:extLst>
                  <a:ext uri="{0D108BD9-81ED-4DB2-BD59-A6C34878D82A}">
                    <a16:rowId xmlns:a16="http://schemas.microsoft.com/office/drawing/2014/main" val="4131411740"/>
                  </a:ext>
                </a:extLst>
              </a:tr>
              <a:tr h="370840">
                <a:tc>
                  <a:txBody>
                    <a:bodyPr/>
                    <a:lstStyle/>
                    <a:p>
                      <a:r>
                        <a:t>Almacenamiento con redundancia geográfica (GRS)</a:t>
                      </a:r>
                    </a:p>
                  </a:txBody>
                  <a:tcPr/>
                </a:tc>
                <a:tc>
                  <a:txBody>
                    <a:bodyPr/>
                    <a:lstStyle/>
                    <a:p>
                      <a:r>
                        <a:t>Centro de datos único en la región primaria y secundaria</a:t>
                      </a:r>
                    </a:p>
                  </a:txBody>
                  <a:tcPr/>
                </a:tc>
                <a:tc>
                  <a:txBody>
                    <a:bodyPr/>
                    <a:lstStyle/>
                    <a:p>
                      <a:r>
                        <a:t>16 nueves</a:t>
                      </a:r>
                    </a:p>
                  </a:txBody>
                  <a:tcPr/>
                </a:tc>
                <a:extLst>
                  <a:ext uri="{0D108BD9-81ED-4DB2-BD59-A6C34878D82A}">
                    <a16:rowId xmlns:a16="http://schemas.microsoft.com/office/drawing/2014/main" val="3852494918"/>
                  </a:ext>
                </a:extLst>
              </a:tr>
              <a:tr h="370840">
                <a:tc>
                  <a:txBody>
                    <a:bodyPr/>
                    <a:lstStyle/>
                    <a:p>
                      <a:r>
                        <a:t>Almacenamiento con redundancia de zona geográfica (GZRS)</a:t>
                      </a:r>
                    </a:p>
                  </a:txBody>
                  <a:tcPr/>
                </a:tc>
                <a:tc>
                  <a:txBody>
                    <a:bodyPr/>
                    <a:lstStyle/>
                    <a:p>
                      <a:r>
                        <a:t>Tres zonas de disponibilidad en la región primaria y un único centro de datos en la región secundaria</a:t>
                      </a:r>
                    </a:p>
                  </a:txBody>
                  <a:tcPr/>
                </a:tc>
                <a:tc>
                  <a:txBody>
                    <a:bodyPr/>
                    <a:lstStyle/>
                    <a:p>
                      <a:r>
                        <a:t>16 nueves</a:t>
                      </a:r>
                    </a:p>
                  </a:txBody>
                  <a:tcPr/>
                </a:tc>
                <a:extLst>
                  <a:ext uri="{0D108BD9-81ED-4DB2-BD59-A6C34878D82A}">
                    <a16:rowId xmlns:a16="http://schemas.microsoft.com/office/drawing/2014/main" val="3753021093"/>
                  </a:ext>
                </a:extLst>
              </a:tr>
            </a:tbl>
          </a:graphicData>
        </a:graphic>
      </p:graphicFrame>
    </p:spTree>
    <p:extLst>
      <p:ext uri="{BB962C8B-B14F-4D97-AF65-F5344CB8AC3E}">
        <p14:creationId xmlns:p14="http://schemas.microsoft.com/office/powerpoint/2010/main" val="95654643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812" y="0"/>
            <a:ext cx="10515600" cy="1325563"/>
          </a:xfrm>
        </p:spPr>
        <p:txBody>
          <a:bodyPr>
            <a:normAutofit/>
          </a:bodyPr>
          <a:lstStyle/>
          <a:p>
            <a:pPr>
              <a:defRPr>
                <a:cs typeface="Segoe UI"/>
              </a:defRPr>
            </a:pPr>
            <a:r>
              <a:rPr sz="3600" dirty="0" err="1"/>
              <a:t>Servicios</a:t>
            </a:r>
            <a:r>
              <a:rPr sz="3600" dirty="0"/>
              <a:t> de </a:t>
            </a:r>
            <a:r>
              <a:rPr sz="3600" dirty="0" err="1"/>
              <a:t>almacenamiento</a:t>
            </a:r>
            <a:r>
              <a:rPr sz="3600" dirty="0"/>
              <a:t> de Azure</a:t>
            </a:r>
          </a:p>
        </p:txBody>
      </p:sp>
      <p:grpSp>
        <p:nvGrpSpPr>
          <p:cNvPr id="13" name="Group 12" descr="Icono de contenedor de almacenamiento. Caja que contiene elementos de ejemplo.">
            <a:extLst>
              <a:ext uri="{FF2B5EF4-FFF2-40B4-BE49-F238E27FC236}">
                <a16:creationId xmlns:a16="http://schemas.microsoft.com/office/drawing/2014/main" id="{E2489CBE-9114-46C7-AFD9-3BFB170EF061}"/>
              </a:ext>
            </a:extLst>
          </p:cNvPr>
          <p:cNvGrpSpPr/>
          <p:nvPr/>
        </p:nvGrpSpPr>
        <p:grpSpPr>
          <a:xfrm>
            <a:off x="844812" y="1184982"/>
            <a:ext cx="10502376" cy="1203123"/>
            <a:chOff x="844812" y="1499307"/>
            <a:chExt cx="10502376" cy="1203123"/>
          </a:xfrm>
        </p:grpSpPr>
        <p:pic>
          <p:nvPicPr>
            <p:cNvPr id="5" name="Graphic 4">
              <a:extLst>
                <a:ext uri="{FF2B5EF4-FFF2-40B4-BE49-F238E27FC236}">
                  <a16:creationId xmlns:a16="http://schemas.microsoft.com/office/drawing/2014/main" id="{C95E61FB-B888-41F1-B316-390CD56FD3A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44812" y="1519687"/>
              <a:ext cx="1182743" cy="1182743"/>
            </a:xfrm>
            <a:prstGeom prst="rect">
              <a:avLst/>
            </a:prstGeom>
          </p:spPr>
        </p:pic>
        <p:sp>
          <p:nvSpPr>
            <p:cNvPr id="12" name="TextBox 11">
              <a:extLst>
                <a:ext uri="{FF2B5EF4-FFF2-40B4-BE49-F238E27FC236}">
                  <a16:creationId xmlns:a16="http://schemas.microsoft.com/office/drawing/2014/main" id="{EB5524AF-1C9E-4D8E-93A1-5C3CBBA8E202}"/>
                </a:ext>
              </a:extLst>
            </p:cNvPr>
            <p:cNvSpPr txBox="1"/>
            <p:nvPr/>
          </p:nvSpPr>
          <p:spPr>
            <a:xfrm>
              <a:off x="2246517" y="1499307"/>
              <a:ext cx="9100671" cy="960263"/>
            </a:xfrm>
            <a:prstGeom prst="rect">
              <a:avLst/>
            </a:prstGeom>
            <a:noFill/>
          </p:spPr>
          <p:txBody>
            <a:bodyPr wrap="square" lIns="182880" tIns="146304" rIns="182880" bIns="146304">
              <a:spAutoFit/>
            </a:bodyPr>
            <a:lstStyle/>
            <a:p>
              <a:pPr>
                <a:lnSpc>
                  <a:spcPct val="90000"/>
                </a:lnSpc>
                <a:spcAft>
                  <a:spcPts val="600"/>
                </a:spcAft>
                <a:defRPr sz="2400">
                  <a:solidFill>
                    <a:srgbClr val="171717"/>
                  </a:solidFill>
                  <a:effectLst/>
                  <a:latin typeface="Segoe UI" panose="020B0502040204020203" pitchFamily="34" charset="0"/>
                </a:defRPr>
              </a:pPr>
              <a:r>
                <a:rPr dirty="0"/>
                <a:t>El </a:t>
              </a:r>
              <a:r>
                <a:rPr b="1" dirty="0" err="1"/>
                <a:t>almacenamiento</a:t>
              </a:r>
              <a:r>
                <a:rPr b="1" dirty="0"/>
                <a:t> </a:t>
              </a:r>
              <a:r>
                <a:rPr b="1" dirty="0" err="1"/>
                <a:t>en</a:t>
              </a:r>
              <a:r>
                <a:rPr b="1" dirty="0"/>
                <a:t> </a:t>
              </a:r>
              <a:r>
                <a:rPr b="1" dirty="0" err="1"/>
                <a:t>contenedores</a:t>
              </a:r>
              <a:r>
                <a:rPr b="1" dirty="0"/>
                <a:t> (Blob Storage)</a:t>
              </a:r>
              <a:r>
                <a:rPr dirty="0"/>
                <a:t> </a:t>
              </a:r>
              <a:r>
                <a:rPr dirty="0" err="1"/>
                <a:t>está</a:t>
              </a:r>
              <a:r>
                <a:rPr dirty="0"/>
                <a:t> </a:t>
              </a:r>
              <a:r>
                <a:rPr dirty="0" err="1"/>
                <a:t>optimizado</a:t>
              </a:r>
              <a:r>
                <a:rPr dirty="0"/>
                <a:t> para </a:t>
              </a:r>
              <a:r>
                <a:rPr dirty="0" err="1"/>
                <a:t>almacenar</a:t>
              </a:r>
              <a:r>
                <a:rPr dirty="0"/>
                <a:t> </a:t>
              </a:r>
              <a:r>
                <a:rPr dirty="0" err="1"/>
                <a:t>cantidades</a:t>
              </a:r>
              <a:r>
                <a:rPr dirty="0"/>
                <a:t> </a:t>
              </a:r>
              <a:r>
                <a:rPr dirty="0" err="1"/>
                <a:t>masivas</a:t>
              </a:r>
              <a:r>
                <a:rPr dirty="0"/>
                <a:t> de </a:t>
              </a:r>
              <a:r>
                <a:rPr dirty="0" err="1"/>
                <a:t>datos</a:t>
              </a:r>
              <a:r>
                <a:rPr dirty="0"/>
                <a:t> no </a:t>
              </a:r>
              <a:r>
                <a:rPr dirty="0" err="1"/>
                <a:t>estructurados</a:t>
              </a:r>
              <a:r>
                <a:rPr dirty="0"/>
                <a:t>, </a:t>
              </a:r>
              <a:r>
                <a:rPr dirty="0" err="1"/>
                <a:t>como</a:t>
              </a:r>
              <a:r>
                <a:rPr dirty="0"/>
                <a:t> </a:t>
              </a:r>
              <a:r>
                <a:rPr dirty="0" err="1"/>
                <a:t>texto</a:t>
              </a:r>
              <a:r>
                <a:rPr dirty="0"/>
                <a:t> o </a:t>
              </a:r>
              <a:r>
                <a:rPr dirty="0" err="1"/>
                <a:t>datos</a:t>
              </a:r>
              <a:r>
                <a:rPr dirty="0"/>
                <a:t> </a:t>
              </a:r>
              <a:r>
                <a:rPr dirty="0" err="1"/>
                <a:t>binarios</a:t>
              </a:r>
              <a:r>
                <a:rPr dirty="0"/>
                <a:t>.</a:t>
              </a:r>
              <a:endParaRPr sz="2400" b="1" dirty="0">
                <a:gradFill>
                  <a:gsLst>
                    <a:gs pos="2917">
                      <a:schemeClr val="tx1"/>
                    </a:gs>
                    <a:gs pos="30000">
                      <a:schemeClr val="tx1"/>
                    </a:gs>
                  </a:gsLst>
                  <a:lin ang="5400000" scaled="0"/>
                </a:gradFill>
              </a:endParaRPr>
            </a:p>
          </p:txBody>
        </p:sp>
      </p:grpSp>
      <p:grpSp>
        <p:nvGrpSpPr>
          <p:cNvPr id="16" name="Group 15" descr="Icono de Disk Storage.Un conjunto de discos en los que se pueden almacenar datos.">
            <a:extLst>
              <a:ext uri="{FF2B5EF4-FFF2-40B4-BE49-F238E27FC236}">
                <a16:creationId xmlns:a16="http://schemas.microsoft.com/office/drawing/2014/main" id="{B56E9E90-D28F-4222-96AC-701C2E4CD917}"/>
              </a:ext>
            </a:extLst>
          </p:cNvPr>
          <p:cNvGrpSpPr/>
          <p:nvPr/>
        </p:nvGrpSpPr>
        <p:grpSpPr>
          <a:xfrm>
            <a:off x="844813" y="2672589"/>
            <a:ext cx="10502374" cy="1182743"/>
            <a:chOff x="844813" y="2986914"/>
            <a:chExt cx="10502374" cy="1182743"/>
          </a:xfrm>
        </p:grpSpPr>
        <p:pic>
          <p:nvPicPr>
            <p:cNvPr id="8" name="Graphic 7">
              <a:extLst>
                <a:ext uri="{FF2B5EF4-FFF2-40B4-BE49-F238E27FC236}">
                  <a16:creationId xmlns:a16="http://schemas.microsoft.com/office/drawing/2014/main" id="{97612B73-C6BF-4556-AEF6-C0867FEA769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44813" y="2986914"/>
              <a:ext cx="1182743" cy="1182743"/>
            </a:xfrm>
            <a:prstGeom prst="rect">
              <a:avLst/>
            </a:prstGeom>
          </p:spPr>
        </p:pic>
        <p:sp>
          <p:nvSpPr>
            <p:cNvPr id="14" name="TextBox 13">
              <a:extLst>
                <a:ext uri="{FF2B5EF4-FFF2-40B4-BE49-F238E27FC236}">
                  <a16:creationId xmlns:a16="http://schemas.microsoft.com/office/drawing/2014/main" id="{2E152B57-46F5-4D1B-A9A7-62D076A97D86}"/>
                </a:ext>
              </a:extLst>
            </p:cNvPr>
            <p:cNvSpPr txBox="1"/>
            <p:nvPr/>
          </p:nvSpPr>
          <p:spPr>
            <a:xfrm>
              <a:off x="2246517" y="3103074"/>
              <a:ext cx="9100670" cy="960263"/>
            </a:xfrm>
            <a:prstGeom prst="rect">
              <a:avLst/>
            </a:prstGeom>
            <a:noFill/>
          </p:spPr>
          <p:txBody>
            <a:bodyPr wrap="square" lIns="182880" tIns="146304" rIns="182880" bIns="146304">
              <a:spAutoFit/>
            </a:bodyPr>
            <a:lstStyle/>
            <a:p>
              <a:pPr>
                <a:lnSpc>
                  <a:spcPct val="90000"/>
                </a:lnSpc>
                <a:spcAft>
                  <a:spcPts val="600"/>
                </a:spcAft>
                <a:defRPr sz="2400">
                  <a:solidFill>
                    <a:srgbClr val="171717"/>
                  </a:solidFill>
                  <a:effectLst/>
                  <a:latin typeface="Segoe UI" panose="020B0502040204020203" pitchFamily="34" charset="0"/>
                </a:defRPr>
              </a:pPr>
              <a:r>
                <a:rPr b="1" dirty="0"/>
                <a:t>Disk Storage</a:t>
              </a:r>
              <a:r>
                <a:rPr dirty="0"/>
                <a:t> </a:t>
              </a:r>
              <a:r>
                <a:rPr dirty="0" err="1"/>
                <a:t>proporciona</a:t>
              </a:r>
              <a:r>
                <a:rPr dirty="0"/>
                <a:t> discos para que las </a:t>
              </a:r>
              <a:r>
                <a:rPr dirty="0" err="1"/>
                <a:t>máquinas</a:t>
              </a:r>
              <a:r>
                <a:rPr dirty="0"/>
                <a:t> </a:t>
              </a:r>
              <a:r>
                <a:rPr dirty="0" err="1"/>
                <a:t>virtuales</a:t>
              </a:r>
              <a:r>
                <a:rPr dirty="0"/>
                <a:t>, </a:t>
              </a:r>
              <a:r>
                <a:rPr dirty="0" err="1"/>
                <a:t>aplicaciones</a:t>
              </a:r>
              <a:r>
                <a:rPr dirty="0"/>
                <a:t> y </a:t>
              </a:r>
              <a:r>
                <a:rPr dirty="0" err="1"/>
                <a:t>otros</a:t>
              </a:r>
              <a:r>
                <a:rPr dirty="0"/>
                <a:t> </a:t>
              </a:r>
              <a:r>
                <a:rPr dirty="0" err="1"/>
                <a:t>servicios</a:t>
              </a:r>
              <a:r>
                <a:rPr dirty="0"/>
                <a:t> </a:t>
              </a:r>
              <a:r>
                <a:rPr dirty="0" err="1"/>
                <a:t>accedan</a:t>
              </a:r>
              <a:r>
                <a:rPr dirty="0"/>
                <a:t> y </a:t>
              </a:r>
              <a:r>
                <a:rPr dirty="0" err="1"/>
                <a:t>los</a:t>
              </a:r>
              <a:r>
                <a:rPr dirty="0"/>
                <a:t> usen.</a:t>
              </a:r>
              <a:endParaRPr sz="2400" b="1" dirty="0">
                <a:gradFill>
                  <a:gsLst>
                    <a:gs pos="2917">
                      <a:schemeClr val="tx1"/>
                    </a:gs>
                    <a:gs pos="30000">
                      <a:schemeClr val="tx1"/>
                    </a:gs>
                  </a:gsLst>
                  <a:lin ang="5400000" scaled="0"/>
                </a:gradFill>
              </a:endParaRPr>
            </a:p>
          </p:txBody>
        </p:sp>
      </p:grpSp>
      <p:grpSp>
        <p:nvGrpSpPr>
          <p:cNvPr id="18" name="Group 17" descr="Icono de Azure Files. Una carpeta de archivos con muchos archivos dentro, disponible en la nube.">
            <a:extLst>
              <a:ext uri="{FF2B5EF4-FFF2-40B4-BE49-F238E27FC236}">
                <a16:creationId xmlns:a16="http://schemas.microsoft.com/office/drawing/2014/main" id="{0882801D-4AEF-45F4-A350-1134A3D40E39}"/>
              </a:ext>
            </a:extLst>
          </p:cNvPr>
          <p:cNvGrpSpPr/>
          <p:nvPr/>
        </p:nvGrpSpPr>
        <p:grpSpPr>
          <a:xfrm>
            <a:off x="844812" y="4225217"/>
            <a:ext cx="10502375" cy="1292662"/>
            <a:chOff x="844812" y="4539542"/>
            <a:chExt cx="10502375" cy="1292662"/>
          </a:xfrm>
        </p:grpSpPr>
        <p:pic>
          <p:nvPicPr>
            <p:cNvPr id="11" name="Graphic 10">
              <a:extLst>
                <a:ext uri="{FF2B5EF4-FFF2-40B4-BE49-F238E27FC236}">
                  <a16:creationId xmlns:a16="http://schemas.microsoft.com/office/drawing/2014/main" id="{01121803-1077-486A-9740-8A1A3970D93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44812" y="4594502"/>
              <a:ext cx="1182743" cy="1182743"/>
            </a:xfrm>
            <a:prstGeom prst="rect">
              <a:avLst/>
            </a:prstGeom>
          </p:spPr>
        </p:pic>
        <p:sp>
          <p:nvSpPr>
            <p:cNvPr id="15" name="TextBox 14">
              <a:extLst>
                <a:ext uri="{FF2B5EF4-FFF2-40B4-BE49-F238E27FC236}">
                  <a16:creationId xmlns:a16="http://schemas.microsoft.com/office/drawing/2014/main" id="{7183B690-E2CA-4645-AAE8-34051F0CF538}"/>
                </a:ext>
              </a:extLst>
            </p:cNvPr>
            <p:cNvSpPr txBox="1"/>
            <p:nvPr/>
          </p:nvSpPr>
          <p:spPr>
            <a:xfrm>
              <a:off x="2246517" y="4539542"/>
              <a:ext cx="9100670" cy="1292662"/>
            </a:xfrm>
            <a:prstGeom prst="rect">
              <a:avLst/>
            </a:prstGeom>
            <a:noFill/>
          </p:spPr>
          <p:txBody>
            <a:bodyPr wrap="square" lIns="182880" tIns="146304" rIns="182880" bIns="146304">
              <a:spAutoFit/>
            </a:bodyPr>
            <a:lstStyle/>
            <a:p>
              <a:pPr>
                <a:lnSpc>
                  <a:spcPct val="90000"/>
                </a:lnSpc>
                <a:spcAft>
                  <a:spcPts val="600"/>
                </a:spcAft>
                <a:defRPr sz="2400">
                  <a:solidFill>
                    <a:srgbClr val="171717"/>
                  </a:solidFill>
                  <a:effectLst/>
                  <a:latin typeface="Segoe UI" panose="020B0502040204020203" pitchFamily="34" charset="0"/>
                </a:defRPr>
              </a:pPr>
              <a:r>
                <a:rPr b="1" dirty="0"/>
                <a:t>Azure Files</a:t>
              </a:r>
              <a:r>
                <a:rPr dirty="0"/>
                <a:t> </a:t>
              </a:r>
              <a:r>
                <a:rPr dirty="0" err="1"/>
                <a:t>configura</a:t>
              </a:r>
              <a:r>
                <a:rPr dirty="0"/>
                <a:t> </a:t>
              </a:r>
              <a:r>
                <a:rPr dirty="0" err="1"/>
                <a:t>recursos</a:t>
              </a:r>
              <a:r>
                <a:rPr dirty="0"/>
                <a:t> </a:t>
              </a:r>
              <a:r>
                <a:rPr dirty="0" err="1"/>
                <a:t>compartidos</a:t>
              </a:r>
              <a:r>
                <a:rPr dirty="0"/>
                <a:t> de </a:t>
              </a:r>
              <a:r>
                <a:rPr dirty="0" err="1"/>
                <a:t>archivos</a:t>
              </a:r>
              <a:r>
                <a:rPr dirty="0"/>
                <a:t> de red de </a:t>
              </a:r>
              <a:r>
                <a:rPr dirty="0" err="1"/>
                <a:t>alta</a:t>
              </a:r>
              <a:r>
                <a:rPr dirty="0"/>
                <a:t> </a:t>
              </a:r>
              <a:r>
                <a:rPr dirty="0" err="1"/>
                <a:t>disponibilidad</a:t>
              </a:r>
              <a:r>
                <a:rPr dirty="0"/>
                <a:t> a </a:t>
              </a:r>
              <a:r>
                <a:rPr dirty="0" err="1"/>
                <a:t>los</a:t>
              </a:r>
              <a:r>
                <a:rPr dirty="0"/>
                <a:t> que se </a:t>
              </a:r>
              <a:r>
                <a:rPr dirty="0" err="1"/>
                <a:t>puede</a:t>
              </a:r>
              <a:r>
                <a:rPr dirty="0"/>
                <a:t> acceder </a:t>
              </a:r>
              <a:r>
                <a:rPr dirty="0" err="1"/>
                <a:t>mediante</a:t>
              </a:r>
              <a:r>
                <a:rPr dirty="0"/>
                <a:t> </a:t>
              </a:r>
              <a:r>
                <a:rPr dirty="0" err="1"/>
                <a:t>el</a:t>
              </a:r>
              <a:r>
                <a:rPr dirty="0"/>
                <a:t> </a:t>
              </a:r>
              <a:r>
                <a:rPr dirty="0" err="1"/>
                <a:t>protocolo</a:t>
              </a:r>
              <a:r>
                <a:rPr dirty="0"/>
                <a:t> </a:t>
              </a:r>
              <a:r>
                <a:rPr dirty="0" err="1"/>
                <a:t>estándar</a:t>
              </a:r>
              <a:r>
                <a:rPr dirty="0"/>
                <a:t> de </a:t>
              </a:r>
              <a:r>
                <a:rPr dirty="0" err="1"/>
                <a:t>Bloqueo</a:t>
              </a:r>
              <a:r>
                <a:rPr dirty="0"/>
                <a:t> de </a:t>
              </a:r>
              <a:r>
                <a:rPr dirty="0" err="1"/>
                <a:t>mensajes</a:t>
              </a:r>
              <a:r>
                <a:rPr dirty="0"/>
                <a:t> del </a:t>
              </a:r>
              <a:r>
                <a:rPr dirty="0" err="1"/>
                <a:t>servidor</a:t>
              </a:r>
              <a:r>
                <a:rPr dirty="0"/>
                <a:t> (SMB).</a:t>
              </a:r>
              <a:endParaRPr sz="2400" b="1"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495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82BAA36-4D9E-3DB7-E771-C064C6F088B3}"/>
              </a:ext>
            </a:extLst>
          </p:cNvPr>
          <p:cNvSpPr>
            <a:spLocks noGrp="1"/>
          </p:cNvSpPr>
          <p:nvPr>
            <p:ph type="title"/>
          </p:nvPr>
        </p:nvSpPr>
        <p:spPr/>
        <p:txBody>
          <a:bodyPr/>
          <a:lstStyle/>
          <a:p>
            <a:r>
              <a:t>Puntos de conexión públicos del servicio de Storage</a:t>
            </a:r>
          </a:p>
        </p:txBody>
      </p:sp>
      <p:graphicFrame>
        <p:nvGraphicFramePr>
          <p:cNvPr id="14" name="Table 14">
            <a:extLst>
              <a:ext uri="{FF2B5EF4-FFF2-40B4-BE49-F238E27FC236}">
                <a16:creationId xmlns:a16="http://schemas.microsoft.com/office/drawing/2014/main" id="{C2C8231C-4FED-D869-B179-887D11AA1864}"/>
              </a:ext>
            </a:extLst>
          </p:cNvPr>
          <p:cNvGraphicFramePr>
            <a:graphicFrameLocks noGrp="1"/>
          </p:cNvGraphicFramePr>
          <p:nvPr>
            <p:extLst>
              <p:ext uri="{D42A27DB-BD31-4B8C-83A1-F6EECF244321}">
                <p14:modId xmlns:p14="http://schemas.microsoft.com/office/powerpoint/2010/main" val="3792129474"/>
              </p:ext>
            </p:extLst>
          </p:nvPr>
        </p:nvGraphicFramePr>
        <p:xfrm>
          <a:off x="699997" y="2049780"/>
          <a:ext cx="11016401" cy="2758440"/>
        </p:xfrm>
        <a:graphic>
          <a:graphicData uri="http://schemas.openxmlformats.org/drawingml/2006/table">
            <a:tbl>
              <a:tblPr firstRow="1" bandRow="1">
                <a:tableStyleId>{5C22544A-7EE6-4342-B048-85BDC9FD1C3A}</a:tableStyleId>
              </a:tblPr>
              <a:tblGrid>
                <a:gridCol w="3589173">
                  <a:extLst>
                    <a:ext uri="{9D8B030D-6E8A-4147-A177-3AD203B41FA5}">
                      <a16:colId xmlns:a16="http://schemas.microsoft.com/office/drawing/2014/main" val="3377196593"/>
                    </a:ext>
                  </a:extLst>
                </a:gridCol>
                <a:gridCol w="7427228">
                  <a:extLst>
                    <a:ext uri="{9D8B030D-6E8A-4147-A177-3AD203B41FA5}">
                      <a16:colId xmlns:a16="http://schemas.microsoft.com/office/drawing/2014/main" val="2659200717"/>
                    </a:ext>
                  </a:extLst>
                </a:gridCol>
              </a:tblGrid>
              <a:tr h="459740">
                <a:tc>
                  <a:txBody>
                    <a:bodyPr/>
                    <a:lstStyle/>
                    <a:p>
                      <a:pPr>
                        <a:defRPr sz="2200"/>
                      </a:pPr>
                      <a:r>
                        <a:t>Servicio de Storage</a:t>
                      </a:r>
                    </a:p>
                  </a:txBody>
                  <a:tcPr marL="113361" marR="113361" marT="56680" marB="56680"/>
                </a:tc>
                <a:tc>
                  <a:txBody>
                    <a:bodyPr/>
                    <a:lstStyle/>
                    <a:p>
                      <a:pPr>
                        <a:defRPr sz="2200"/>
                      </a:pPr>
                      <a:r>
                        <a:t>Punto de conexión público</a:t>
                      </a:r>
                    </a:p>
                  </a:txBody>
                  <a:tcPr marL="113361" marR="113361" marT="56680" marB="56680"/>
                </a:tc>
                <a:extLst>
                  <a:ext uri="{0D108BD9-81ED-4DB2-BD59-A6C34878D82A}">
                    <a16:rowId xmlns:a16="http://schemas.microsoft.com/office/drawing/2014/main" val="1135729445"/>
                  </a:ext>
                </a:extLst>
              </a:tr>
              <a:tr h="459740">
                <a:tc>
                  <a:txBody>
                    <a:bodyPr/>
                    <a:lstStyle/>
                    <a:p>
                      <a:pPr>
                        <a:defRPr sz="2200"/>
                      </a:pPr>
                      <a:r>
                        <a:t>Blob Storage</a:t>
                      </a:r>
                    </a:p>
                  </a:txBody>
                  <a:tcPr marL="113361" marR="113361" marT="56680" marB="56680"/>
                </a:tc>
                <a:tc>
                  <a:txBody>
                    <a:bodyPr/>
                    <a:lstStyle/>
                    <a:p>
                      <a:pPr>
                        <a:defRPr sz="2200"/>
                      </a:pPr>
                      <a:r>
                        <a:t>https://&lt;storage-account-name&gt;.blob.core.windows.net</a:t>
                      </a:r>
                    </a:p>
                  </a:txBody>
                  <a:tcPr marL="113361" marR="113361" marT="56680" marB="56680"/>
                </a:tc>
                <a:extLst>
                  <a:ext uri="{0D108BD9-81ED-4DB2-BD59-A6C34878D82A}">
                    <a16:rowId xmlns:a16="http://schemas.microsoft.com/office/drawing/2014/main" val="646089078"/>
                  </a:ext>
                </a:extLst>
              </a:tr>
              <a:tr h="459740">
                <a:tc>
                  <a:txBody>
                    <a:bodyPr/>
                    <a:lstStyle/>
                    <a:p>
                      <a:pPr>
                        <a:defRPr sz="2200"/>
                      </a:pPr>
                      <a:r>
                        <a:t>Data Lake Storage Gen2</a:t>
                      </a:r>
                    </a:p>
                  </a:txBody>
                  <a:tcPr marL="113361" marR="113361" marT="56680" marB="5668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sz="2200"/>
                      </a:pPr>
                      <a:r>
                        <a:t>https://&lt;storage-account-name&gt;.dfs.core.windows.net</a:t>
                      </a:r>
                    </a:p>
                  </a:txBody>
                  <a:tcPr marL="113361" marR="113361" marT="56680" marB="56680"/>
                </a:tc>
                <a:extLst>
                  <a:ext uri="{0D108BD9-81ED-4DB2-BD59-A6C34878D82A}">
                    <a16:rowId xmlns:a16="http://schemas.microsoft.com/office/drawing/2014/main" val="2407953252"/>
                  </a:ext>
                </a:extLst>
              </a:tr>
              <a:tr h="459740">
                <a:tc>
                  <a:txBody>
                    <a:bodyPr/>
                    <a:lstStyle/>
                    <a:p>
                      <a:pPr>
                        <a:defRPr sz="2200"/>
                      </a:pPr>
                      <a:r>
                        <a:t>Azure Files</a:t>
                      </a:r>
                    </a:p>
                  </a:txBody>
                  <a:tcPr marL="113361" marR="113361" marT="56680" marB="5668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sz="2200"/>
                      </a:pPr>
                      <a:r>
                        <a:t>https://&lt;storage-account-name&gt;.file.core.windows.net</a:t>
                      </a:r>
                    </a:p>
                  </a:txBody>
                  <a:tcPr marL="113361" marR="113361" marT="56680" marB="56680"/>
                </a:tc>
                <a:extLst>
                  <a:ext uri="{0D108BD9-81ED-4DB2-BD59-A6C34878D82A}">
                    <a16:rowId xmlns:a16="http://schemas.microsoft.com/office/drawing/2014/main" val="142694806"/>
                  </a:ext>
                </a:extLst>
              </a:tr>
              <a:tr h="459740">
                <a:tc>
                  <a:txBody>
                    <a:bodyPr/>
                    <a:lstStyle/>
                    <a:p>
                      <a:pPr>
                        <a:defRPr sz="2200"/>
                      </a:pPr>
                      <a:r>
                        <a:t>Queue Storage</a:t>
                      </a:r>
                    </a:p>
                  </a:txBody>
                  <a:tcPr marL="113361" marR="113361" marT="56680" marB="5668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sz="2200"/>
                      </a:pPr>
                      <a:r>
                        <a:t>https://&lt;storage-account-name&gt;.queue.core.windows.net</a:t>
                      </a:r>
                    </a:p>
                  </a:txBody>
                  <a:tcPr marL="113361" marR="113361" marT="56680" marB="56680"/>
                </a:tc>
                <a:extLst>
                  <a:ext uri="{0D108BD9-81ED-4DB2-BD59-A6C34878D82A}">
                    <a16:rowId xmlns:a16="http://schemas.microsoft.com/office/drawing/2014/main" val="2311010762"/>
                  </a:ext>
                </a:extLst>
              </a:tr>
              <a:tr h="459740">
                <a:tc>
                  <a:txBody>
                    <a:bodyPr/>
                    <a:lstStyle/>
                    <a:p>
                      <a:pPr>
                        <a:defRPr sz="2200"/>
                      </a:pPr>
                      <a:r>
                        <a:t>Table Storage</a:t>
                      </a:r>
                    </a:p>
                  </a:txBody>
                  <a:tcPr marL="113361" marR="113361" marT="56680" marB="56680"/>
                </a:tc>
                <a:tc>
                  <a:txBody>
                    <a:bodyPr/>
                    <a:lstStyle/>
                    <a:p>
                      <a:pPr>
                        <a:defRPr sz="2200"/>
                      </a:pPr>
                      <a:r>
                        <a:rPr dirty="0"/>
                        <a:t>https://&lt;storage-account-name&gt;.table.core.windows.net</a:t>
                      </a:r>
                    </a:p>
                  </a:txBody>
                  <a:tcPr marL="113361" marR="113361" marT="56680" marB="56680"/>
                </a:tc>
                <a:extLst>
                  <a:ext uri="{0D108BD9-81ED-4DB2-BD59-A6C34878D82A}">
                    <a16:rowId xmlns:a16="http://schemas.microsoft.com/office/drawing/2014/main" val="3224377337"/>
                  </a:ext>
                </a:extLst>
              </a:tr>
            </a:tbl>
          </a:graphicData>
        </a:graphic>
      </p:graphicFrame>
    </p:spTree>
    <p:extLst>
      <p:ext uri="{BB962C8B-B14F-4D97-AF65-F5344CB8AC3E}">
        <p14:creationId xmlns:p14="http://schemas.microsoft.com/office/powerpoint/2010/main" val="4336409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901-1C02-4EDE-9394-87011DA83195}"/>
              </a:ext>
            </a:extLst>
          </p:cNvPr>
          <p:cNvSpPr>
            <a:spLocks noGrp="1"/>
          </p:cNvSpPr>
          <p:nvPr>
            <p:ph type="title"/>
          </p:nvPr>
        </p:nvSpPr>
        <p:spPr>
          <a:xfrm>
            <a:off x="425366" y="450019"/>
            <a:ext cx="11341268" cy="680196"/>
          </a:xfrm>
        </p:spPr>
        <p:txBody>
          <a:bodyPr wrap="square" anchor="t">
            <a:normAutofit fontScale="90000"/>
          </a:bodyPr>
          <a:lstStyle/>
          <a:p>
            <a:r>
              <a:t>Niveles de acceso al almacenamiento de Azure</a:t>
            </a:r>
          </a:p>
        </p:txBody>
      </p:sp>
      <p:sp>
        <p:nvSpPr>
          <p:cNvPr id="6" name="TextBox 5">
            <a:extLst>
              <a:ext uri="{FF2B5EF4-FFF2-40B4-BE49-F238E27FC236}">
                <a16:creationId xmlns:a16="http://schemas.microsoft.com/office/drawing/2014/main" id="{FB6282FF-ECC3-43F6-8D73-CA7D2AE111BA}"/>
              </a:ext>
            </a:extLst>
          </p:cNvPr>
          <p:cNvSpPr txBox="1"/>
          <p:nvPr/>
        </p:nvSpPr>
        <p:spPr>
          <a:xfrm>
            <a:off x="2595321" y="5677710"/>
            <a:ext cx="6991937" cy="363946"/>
          </a:xfrm>
          <a:prstGeom prst="rect">
            <a:avLst/>
          </a:prstGeom>
          <a:noFill/>
        </p:spPr>
        <p:txBody>
          <a:bodyPr wrap="square">
            <a:spAutoFit/>
          </a:bodyPr>
          <a:lstStyle/>
          <a:p>
            <a:r>
              <a:rPr dirty="0" err="1"/>
              <a:t>Puede</a:t>
            </a:r>
            <a:r>
              <a:rPr dirty="0"/>
              <a:t> </a:t>
            </a:r>
            <a:r>
              <a:rPr dirty="0" err="1"/>
              <a:t>cambiar</a:t>
            </a:r>
            <a:r>
              <a:rPr dirty="0"/>
              <a:t> entre </a:t>
            </a:r>
            <a:r>
              <a:rPr dirty="0" err="1"/>
              <a:t>estos</a:t>
            </a:r>
            <a:r>
              <a:rPr dirty="0"/>
              <a:t> </a:t>
            </a:r>
            <a:r>
              <a:rPr dirty="0" err="1"/>
              <a:t>niveles</a:t>
            </a:r>
            <a:r>
              <a:rPr dirty="0"/>
              <a:t> de </a:t>
            </a:r>
            <a:r>
              <a:rPr dirty="0" err="1"/>
              <a:t>acceso</a:t>
            </a:r>
            <a:r>
              <a:rPr dirty="0"/>
              <a:t> </a:t>
            </a:r>
            <a:r>
              <a:rPr dirty="0" err="1"/>
              <a:t>en</a:t>
            </a:r>
            <a:r>
              <a:rPr dirty="0"/>
              <a:t> </a:t>
            </a:r>
            <a:r>
              <a:rPr dirty="0" err="1"/>
              <a:t>cualquier</a:t>
            </a:r>
            <a:r>
              <a:rPr dirty="0"/>
              <a:t> </a:t>
            </a:r>
            <a:r>
              <a:rPr dirty="0" err="1"/>
              <a:t>momento</a:t>
            </a:r>
            <a:r>
              <a:rPr dirty="0"/>
              <a:t>.</a:t>
            </a:r>
          </a:p>
        </p:txBody>
      </p:sp>
      <p:graphicFrame>
        <p:nvGraphicFramePr>
          <p:cNvPr id="7" name="Table 7">
            <a:extLst>
              <a:ext uri="{FF2B5EF4-FFF2-40B4-BE49-F238E27FC236}">
                <a16:creationId xmlns:a16="http://schemas.microsoft.com/office/drawing/2014/main" id="{40CB08E3-636F-42F8-AF1E-09DF43804E18}"/>
              </a:ext>
            </a:extLst>
          </p:cNvPr>
          <p:cNvGraphicFramePr>
            <a:graphicFrameLocks noGrp="1"/>
          </p:cNvGraphicFramePr>
          <p:nvPr>
            <p:extLst>
              <p:ext uri="{D42A27DB-BD31-4B8C-83A1-F6EECF244321}">
                <p14:modId xmlns:p14="http://schemas.microsoft.com/office/powerpoint/2010/main" val="3895228495"/>
              </p:ext>
            </p:extLst>
          </p:nvPr>
        </p:nvGraphicFramePr>
        <p:xfrm>
          <a:off x="698644" y="1801619"/>
          <a:ext cx="10794711" cy="3872459"/>
        </p:xfrm>
        <a:graphic>
          <a:graphicData uri="http://schemas.openxmlformats.org/drawingml/2006/table">
            <a:tbl>
              <a:tblPr firstRow="1" bandRow="1">
                <a:tableStyleId>{5C22544A-7EE6-4342-B048-85BDC9FD1C3A}</a:tableStyleId>
              </a:tblPr>
              <a:tblGrid>
                <a:gridCol w="3598237">
                  <a:extLst>
                    <a:ext uri="{9D8B030D-6E8A-4147-A177-3AD203B41FA5}">
                      <a16:colId xmlns:a16="http://schemas.microsoft.com/office/drawing/2014/main" val="97352198"/>
                    </a:ext>
                  </a:extLst>
                </a:gridCol>
                <a:gridCol w="3598237">
                  <a:extLst>
                    <a:ext uri="{9D8B030D-6E8A-4147-A177-3AD203B41FA5}">
                      <a16:colId xmlns:a16="http://schemas.microsoft.com/office/drawing/2014/main" val="2450657685"/>
                    </a:ext>
                  </a:extLst>
                </a:gridCol>
                <a:gridCol w="3598237">
                  <a:extLst>
                    <a:ext uri="{9D8B030D-6E8A-4147-A177-3AD203B41FA5}">
                      <a16:colId xmlns:a16="http://schemas.microsoft.com/office/drawing/2014/main" val="4139560656"/>
                    </a:ext>
                  </a:extLst>
                </a:gridCol>
              </a:tblGrid>
              <a:tr h="1220699">
                <a:tc>
                  <a:txBody>
                    <a:bodyPr/>
                    <a:lstStyle/>
                    <a:p>
                      <a:pPr algn="ctr">
                        <a:defRPr sz="2400">
                          <a:latin typeface="+mj-lt"/>
                        </a:defRPr>
                      </a:pPr>
                      <a:r>
                        <a:t>Acceso frecuente</a:t>
                      </a:r>
                    </a:p>
                  </a:txBody>
                  <a:tcPr anchor="b">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sz="2400">
                          <a:solidFill>
                            <a:schemeClr val="lt1"/>
                          </a:solidFill>
                          <a:latin typeface="+mj-lt"/>
                        </a:defRPr>
                      </a:pPr>
                      <a:r>
                        <a:t>Acceso esporádico</a:t>
                      </a:r>
                    </a:p>
                  </a:txBody>
                  <a:tcPr anchor="b">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sz="2400">
                          <a:solidFill>
                            <a:schemeClr val="lt1"/>
                          </a:solidFill>
                          <a:latin typeface="+mj-lt"/>
                        </a:defRPr>
                      </a:pPr>
                      <a:r>
                        <a:t>Archivo</a:t>
                      </a:r>
                    </a:p>
                  </a:txBody>
                  <a:tcPr anchor="b">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3988002742"/>
                  </a:ext>
                </a:extLst>
              </a:tr>
              <a:tr h="2566245">
                <a:tc>
                  <a:txBody>
                    <a:bodyPr/>
                    <a:lstStyle/>
                    <a:p>
                      <a:pPr algn="ctr">
                        <a:defRPr sz="2400">
                          <a:solidFill>
                            <a:schemeClr val="dk1"/>
                          </a:solidFill>
                          <a:effectLst/>
                        </a:defRPr>
                      </a:pPr>
                      <a:r>
                        <a:t>Optimizado para almacenar datos a los que se accede con frecuencia.</a:t>
                      </a:r>
                      <a:endParaRPr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defRPr sz="2400"/>
                      </a:pPr>
                      <a:r>
                        <a:t>Optimizado para almacenar datos a los que se accede con poca frecuencia y se almacenan durante al menos 30 días.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defRPr sz="2400"/>
                      </a:pPr>
                      <a:r>
                        <a:rPr dirty="0" err="1"/>
                        <a:t>Optimizado</a:t>
                      </a:r>
                      <a:r>
                        <a:rPr dirty="0"/>
                        <a:t> para </a:t>
                      </a:r>
                      <a:r>
                        <a:rPr dirty="0" err="1"/>
                        <a:t>almacenar</a:t>
                      </a:r>
                      <a:r>
                        <a:rPr dirty="0"/>
                        <a:t> </a:t>
                      </a:r>
                      <a:r>
                        <a:rPr dirty="0" err="1"/>
                        <a:t>datos</a:t>
                      </a:r>
                      <a:r>
                        <a:rPr dirty="0"/>
                        <a:t> a </a:t>
                      </a:r>
                      <a:r>
                        <a:rPr dirty="0" err="1"/>
                        <a:t>los</a:t>
                      </a:r>
                      <a:r>
                        <a:rPr dirty="0"/>
                        <a:t> que rara </a:t>
                      </a:r>
                      <a:r>
                        <a:rPr dirty="0" err="1"/>
                        <a:t>vez</a:t>
                      </a:r>
                      <a:r>
                        <a:rPr dirty="0"/>
                        <a:t> se accede y se </a:t>
                      </a:r>
                      <a:r>
                        <a:rPr dirty="0" err="1"/>
                        <a:t>almacenan</a:t>
                      </a:r>
                      <a:r>
                        <a:rPr dirty="0"/>
                        <a:t> </a:t>
                      </a:r>
                      <a:r>
                        <a:rPr dirty="0" err="1"/>
                        <a:t>durante</a:t>
                      </a:r>
                      <a:r>
                        <a:rPr dirty="0"/>
                        <a:t> al </a:t>
                      </a:r>
                      <a:r>
                        <a:rPr dirty="0" err="1"/>
                        <a:t>menos</a:t>
                      </a:r>
                      <a:r>
                        <a:rPr dirty="0"/>
                        <a:t> 180 días con </a:t>
                      </a:r>
                      <a:r>
                        <a:rPr dirty="0" err="1"/>
                        <a:t>requisitos</a:t>
                      </a:r>
                      <a:r>
                        <a:rPr dirty="0"/>
                        <a:t> de </a:t>
                      </a:r>
                      <a:r>
                        <a:rPr dirty="0" err="1"/>
                        <a:t>latencia</a:t>
                      </a:r>
                      <a:r>
                        <a:rPr dirty="0"/>
                        <a:t> flexibles.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0099520"/>
                  </a:ext>
                </a:extLst>
              </a:tr>
            </a:tbl>
          </a:graphicData>
        </a:graphic>
      </p:graphicFrame>
      <p:grpSp>
        <p:nvGrpSpPr>
          <p:cNvPr id="3" name="Group 2">
            <a:extLst>
              <a:ext uri="{FF2B5EF4-FFF2-40B4-BE49-F238E27FC236}">
                <a16:creationId xmlns:a16="http://schemas.microsoft.com/office/drawing/2014/main" id="{E1986F9D-AFA7-4290-91D8-AF240E03013A}"/>
              </a:ext>
              <a:ext uri="{C183D7F6-B498-43B3-948B-1728B52AA6E4}">
                <adec:decorative xmlns:adec="http://schemas.microsoft.com/office/drawing/2017/decorative" val="1"/>
              </a:ext>
            </a:extLst>
          </p:cNvPr>
          <p:cNvGrpSpPr/>
          <p:nvPr/>
        </p:nvGrpSpPr>
        <p:grpSpPr>
          <a:xfrm>
            <a:off x="2015924" y="1801619"/>
            <a:ext cx="8160153" cy="944210"/>
            <a:chOff x="2015922" y="1496819"/>
            <a:chExt cx="8160153" cy="944210"/>
          </a:xfrm>
        </p:grpSpPr>
        <p:sp>
          <p:nvSpPr>
            <p:cNvPr id="10" name="Rectangle 9" descr="Base de datos">
              <a:extLst>
                <a:ext uri="{FF2B5EF4-FFF2-40B4-BE49-F238E27FC236}">
                  <a16:creationId xmlns:a16="http://schemas.microsoft.com/office/drawing/2014/main" id="{56106647-2C2E-4592-877E-F15C23578C49}"/>
                </a:ext>
              </a:extLst>
            </p:cNvPr>
            <p:cNvSpPr/>
            <p:nvPr/>
          </p:nvSpPr>
          <p:spPr>
            <a:xfrm>
              <a:off x="2015922" y="1496819"/>
              <a:ext cx="944209" cy="94420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CL"/>
            </a:p>
          </p:txBody>
        </p:sp>
        <p:sp>
          <p:nvSpPr>
            <p:cNvPr id="13" name="Rectangle 12">
              <a:extLst>
                <a:ext uri="{FF2B5EF4-FFF2-40B4-BE49-F238E27FC236}">
                  <a16:creationId xmlns:a16="http://schemas.microsoft.com/office/drawing/2014/main" id="{14456A6D-554C-45B1-896A-73088FBB99ED}"/>
                </a:ext>
              </a:extLst>
            </p:cNvPr>
            <p:cNvSpPr/>
            <p:nvPr/>
          </p:nvSpPr>
          <p:spPr>
            <a:xfrm>
              <a:off x="5623894" y="1496820"/>
              <a:ext cx="944209" cy="944209"/>
            </a:xfrm>
            <a:prstGeom prst="rect">
              <a:avLst/>
            </a:prstGeom>
            <a: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CL"/>
            </a:p>
          </p:txBody>
        </p:sp>
        <p:sp>
          <p:nvSpPr>
            <p:cNvPr id="16" name="Rectangle 15" descr="Cronómetro">
              <a:extLst>
                <a:ext uri="{FF2B5EF4-FFF2-40B4-BE49-F238E27FC236}">
                  <a16:creationId xmlns:a16="http://schemas.microsoft.com/office/drawing/2014/main" id="{AA94A8A0-D22A-4FFD-8F68-35F650BAAA0F}"/>
                </a:ext>
              </a:extLst>
            </p:cNvPr>
            <p:cNvSpPr/>
            <p:nvPr/>
          </p:nvSpPr>
          <p:spPr>
            <a:xfrm>
              <a:off x="9231866" y="1496819"/>
              <a:ext cx="944209" cy="94420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CL"/>
            </a:p>
          </p:txBody>
        </p:sp>
      </p:grpSp>
    </p:spTree>
    <p:extLst>
      <p:ext uri="{BB962C8B-B14F-4D97-AF65-F5344CB8AC3E}">
        <p14:creationId xmlns:p14="http://schemas.microsoft.com/office/powerpoint/2010/main" val="265578051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p:txBody>
          <a:bodyPr>
            <a:normAutofit fontScale="90000"/>
          </a:bodyPr>
          <a:lstStyle/>
          <a:p>
            <a:r>
              <a:t>Ejercicio: Creación de un blob de almacenamiento</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sz="quarter" idx="10"/>
          </p:nvPr>
        </p:nvSpPr>
        <p:spPr>
          <a:xfrm>
            <a:off x="418642" y="1456897"/>
            <a:ext cx="5394960" cy="2785378"/>
          </a:xfrm>
        </p:spPr>
        <p:txBody>
          <a:bodyPr>
            <a:normAutofit fontScale="92500"/>
          </a:bodyPr>
          <a:lstStyle/>
          <a:p>
            <a:pPr marL="233362" indent="0">
              <a:buNone/>
              <a:tabLst>
                <a:tab pos="515938" algn="l"/>
              </a:tabLst>
            </a:pPr>
            <a:r>
              <a:t>Cree una cuenta de almacenamiento con un contenedor de Blob Storage. Trabaje con archivos Blob.</a:t>
            </a:r>
            <a:endParaRPr>
              <a:latin typeface="Segoe UI Semilight" panose="020B0402040204020203" pitchFamily="34" charset="0"/>
              <a:cs typeface="Segoe UI Semilight" panose="020B0402040204020203" pitchFamily="34" charset="0"/>
            </a:endParaRPr>
          </a:p>
          <a:p>
            <a:pPr marL="747712" indent="-514350">
              <a:buFont typeface="+mj-lt"/>
              <a:buAutoNum type="arabicPeriod"/>
              <a:tabLst>
                <a:tab pos="515938" algn="l"/>
              </a:tabLst>
              <a:defRPr>
                <a:latin typeface="Segoe UI Semilight" panose="020B0402040204020203" pitchFamily="34" charset="0"/>
                <a:cs typeface="Segoe UI Semilight" panose="020B0402040204020203" pitchFamily="34" charset="0"/>
              </a:defRPr>
            </a:pPr>
            <a:r>
              <a:t>Cree una cuenta de almacenamiento.</a:t>
            </a:r>
          </a:p>
          <a:p>
            <a:pPr marL="747712" indent="-514350">
              <a:buFont typeface="+mj-lt"/>
              <a:buAutoNum type="arabicPeriod"/>
              <a:tabLst>
                <a:tab pos="515938" algn="l"/>
              </a:tabLst>
              <a:defRPr>
                <a:latin typeface="Segoe UI Semilight" panose="020B0402040204020203" pitchFamily="34" charset="0"/>
                <a:cs typeface="Segoe UI Semilight" panose="020B0402040204020203" pitchFamily="34" charset="0"/>
              </a:defRPr>
            </a:pPr>
            <a:r>
              <a:t>Cree un contenedor de blobs.</a:t>
            </a:r>
          </a:p>
          <a:p>
            <a:pPr marL="747712" indent="-514350">
              <a:buFont typeface="+mj-lt"/>
              <a:buAutoNum type="arabicPeriod"/>
              <a:tabLst>
                <a:tab pos="515938" algn="l"/>
              </a:tabLst>
              <a:defRPr>
                <a:latin typeface="Segoe UI Semilight" panose="020B0402040204020203" pitchFamily="34" charset="0"/>
                <a:cs typeface="Segoe UI Semilight" panose="020B0402040204020203" pitchFamily="34" charset="0"/>
              </a:defRPr>
            </a:pPr>
            <a:r>
              <a:t>Cargue un blob y acceda a él.</a:t>
            </a:r>
          </a:p>
        </p:txBody>
      </p:sp>
      <p:pic>
        <p:nvPicPr>
          <p:cNvPr id="6" name="Picture 5">
            <a:extLst>
              <a:ext uri="{FF2B5EF4-FFF2-40B4-BE49-F238E27FC236}">
                <a16:creationId xmlns:a16="http://schemas.microsoft.com/office/drawing/2014/main" id="{7CDCCC72-E44C-4A20-A7B0-16FEBBDDB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39025" y="1447034"/>
            <a:ext cx="3762375" cy="3963931"/>
          </a:xfrm>
          <a:prstGeom prst="rect">
            <a:avLst/>
          </a:prstGeom>
        </p:spPr>
      </p:pic>
    </p:spTree>
    <p:extLst>
      <p:ext uri="{BB962C8B-B14F-4D97-AF65-F5344CB8AC3E}">
        <p14:creationId xmlns:p14="http://schemas.microsoft.com/office/powerpoint/2010/main" val="18312568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Modelo basado en el consumo</a:t>
            </a:r>
          </a:p>
        </p:txBody>
      </p:sp>
      <p:sp>
        <p:nvSpPr>
          <p:cNvPr id="3" name="Content Placeholder 2">
            <a:extLst>
              <a:ext uri="{FF2B5EF4-FFF2-40B4-BE49-F238E27FC236}">
                <a16:creationId xmlns:a16="http://schemas.microsoft.com/office/drawing/2014/main" id="{555A1F15-45F6-4B2F-822D-14E80BF966A1}"/>
              </a:ext>
            </a:extLst>
          </p:cNvPr>
          <p:cNvSpPr>
            <a:spLocks noGrp="1"/>
          </p:cNvSpPr>
          <p:nvPr>
            <p:ph sz="quarter" idx="10"/>
          </p:nvPr>
        </p:nvSpPr>
        <p:spPr>
          <a:xfrm>
            <a:off x="418644" y="1388802"/>
            <a:ext cx="10491812" cy="3129062"/>
          </a:xfrm>
        </p:spPr>
        <p:txBody>
          <a:bodyPr/>
          <a:lstStyle/>
          <a:p>
            <a:pPr>
              <a:defRPr>
                <a:solidFill>
                  <a:srgbClr val="171717"/>
                </a:solidFill>
                <a:effectLst/>
                <a:latin typeface="Segoe UI" panose="020B0502040204020203" pitchFamily="34" charset="0"/>
              </a:defRPr>
            </a:pPr>
            <a:r>
              <a:rPr dirty="0"/>
              <a:t>Los </a:t>
            </a:r>
            <a:r>
              <a:rPr dirty="0" err="1"/>
              <a:t>proveedores</a:t>
            </a:r>
            <a:r>
              <a:rPr dirty="0"/>
              <a:t> de </a:t>
            </a:r>
            <a:r>
              <a:rPr dirty="0" err="1"/>
              <a:t>servicios</a:t>
            </a:r>
            <a:r>
              <a:rPr dirty="0"/>
              <a:t> </a:t>
            </a:r>
            <a:r>
              <a:rPr dirty="0" err="1"/>
              <a:t>en</a:t>
            </a:r>
            <a:r>
              <a:rPr dirty="0"/>
              <a:t> la </a:t>
            </a:r>
            <a:r>
              <a:rPr dirty="0" err="1"/>
              <a:t>nube</a:t>
            </a:r>
            <a:r>
              <a:rPr dirty="0"/>
              <a:t> </a:t>
            </a:r>
            <a:r>
              <a:rPr dirty="0" err="1"/>
              <a:t>operan</a:t>
            </a:r>
            <a:r>
              <a:rPr dirty="0"/>
              <a:t> </a:t>
            </a:r>
            <a:r>
              <a:rPr dirty="0" err="1"/>
              <a:t>en</a:t>
            </a:r>
            <a:r>
              <a:rPr dirty="0"/>
              <a:t> un </a:t>
            </a:r>
            <a:r>
              <a:rPr dirty="0" err="1"/>
              <a:t>modelo</a:t>
            </a:r>
            <a:r>
              <a:rPr dirty="0"/>
              <a:t> </a:t>
            </a:r>
            <a:r>
              <a:rPr dirty="0" err="1"/>
              <a:t>basado</a:t>
            </a:r>
            <a:r>
              <a:rPr dirty="0"/>
              <a:t> </a:t>
            </a:r>
            <a:r>
              <a:rPr dirty="0" err="1"/>
              <a:t>en</a:t>
            </a:r>
            <a:r>
              <a:rPr dirty="0"/>
              <a:t> </a:t>
            </a:r>
            <a:r>
              <a:rPr dirty="0" err="1"/>
              <a:t>el</a:t>
            </a:r>
            <a:r>
              <a:rPr dirty="0"/>
              <a:t> </a:t>
            </a:r>
            <a:r>
              <a:rPr dirty="0" err="1"/>
              <a:t>consumo</a:t>
            </a:r>
            <a:r>
              <a:rPr dirty="0"/>
              <a:t>, lo que </a:t>
            </a:r>
            <a:r>
              <a:rPr dirty="0" err="1"/>
              <a:t>significa</a:t>
            </a:r>
            <a:r>
              <a:rPr dirty="0"/>
              <a:t> que </a:t>
            </a:r>
            <a:r>
              <a:rPr dirty="0" err="1"/>
              <a:t>los</a:t>
            </a:r>
            <a:r>
              <a:rPr dirty="0"/>
              <a:t> </a:t>
            </a:r>
            <a:r>
              <a:rPr dirty="0" err="1"/>
              <a:t>usuarios</a:t>
            </a:r>
            <a:r>
              <a:rPr dirty="0"/>
              <a:t> finales solo pagan </a:t>
            </a:r>
            <a:r>
              <a:rPr dirty="0" err="1"/>
              <a:t>por</a:t>
            </a:r>
            <a:r>
              <a:rPr dirty="0"/>
              <a:t> </a:t>
            </a:r>
            <a:r>
              <a:rPr dirty="0" err="1"/>
              <a:t>los</a:t>
            </a:r>
            <a:r>
              <a:rPr dirty="0"/>
              <a:t> </a:t>
            </a:r>
            <a:r>
              <a:rPr dirty="0" err="1"/>
              <a:t>recursos</a:t>
            </a:r>
            <a:r>
              <a:rPr dirty="0"/>
              <a:t> que </a:t>
            </a:r>
            <a:r>
              <a:rPr dirty="0" err="1"/>
              <a:t>usan</a:t>
            </a:r>
            <a:r>
              <a:rPr dirty="0"/>
              <a:t>. Lo que </a:t>
            </a:r>
            <a:r>
              <a:rPr dirty="0" err="1"/>
              <a:t>usan</a:t>
            </a:r>
            <a:r>
              <a:rPr dirty="0"/>
              <a:t> es lo que pagan.</a:t>
            </a:r>
          </a:p>
          <a:p>
            <a:endParaRPr sz="1000" i="0" dirty="0">
              <a:solidFill>
                <a:srgbClr val="171717"/>
              </a:solidFill>
              <a:effectLst/>
              <a:latin typeface="Segoe UI" panose="020B0502040204020203" pitchFamily="34" charset="0"/>
            </a:endParaRPr>
          </a:p>
          <a:p>
            <a:pPr marL="342900" indent="-342900">
              <a:buFont typeface="Arial" panose="020B0604020202020204" pitchFamily="34" charset="0"/>
              <a:buChar char="•"/>
              <a:defRPr>
                <a:solidFill>
                  <a:srgbClr val="171717"/>
                </a:solidFill>
                <a:latin typeface="Segoe UI" panose="020B0502040204020203" pitchFamily="34" charset="0"/>
              </a:defRPr>
            </a:pPr>
            <a:r>
              <a:rPr dirty="0" err="1"/>
              <a:t>M</a:t>
            </a:r>
            <a:r>
              <a:rPr dirty="0" err="1">
                <a:effectLst/>
              </a:rPr>
              <a:t>ejor</a:t>
            </a:r>
            <a:r>
              <a:rPr dirty="0">
                <a:effectLst/>
              </a:rPr>
              <a:t> </a:t>
            </a:r>
            <a:r>
              <a:rPr dirty="0" err="1">
                <a:effectLst/>
              </a:rPr>
              <a:t>predicción</a:t>
            </a:r>
            <a:r>
              <a:rPr dirty="0">
                <a:effectLst/>
              </a:rPr>
              <a:t> de </a:t>
            </a:r>
            <a:r>
              <a:rPr dirty="0" err="1">
                <a:effectLst/>
              </a:rPr>
              <a:t>costes</a:t>
            </a:r>
            <a:endParaRPr dirty="0">
              <a:effectLst/>
            </a:endParaRPr>
          </a:p>
          <a:p>
            <a:pPr marL="342900" indent="-342900">
              <a:buFont typeface="Arial" panose="020B0604020202020204" pitchFamily="34" charset="0"/>
              <a:buChar char="•"/>
              <a:defRPr>
                <a:solidFill>
                  <a:srgbClr val="171717"/>
                </a:solidFill>
                <a:effectLst/>
                <a:latin typeface="Segoe UI" panose="020B0502040204020203" pitchFamily="34" charset="0"/>
              </a:defRPr>
            </a:pPr>
            <a:r>
              <a:rPr dirty="0"/>
              <a:t>Se </a:t>
            </a:r>
            <a:r>
              <a:rPr dirty="0" err="1"/>
              <a:t>proporcionan</a:t>
            </a:r>
            <a:r>
              <a:rPr dirty="0"/>
              <a:t> </a:t>
            </a:r>
            <a:r>
              <a:rPr dirty="0" err="1"/>
              <a:t>precios</a:t>
            </a:r>
            <a:r>
              <a:rPr dirty="0"/>
              <a:t> para </a:t>
            </a:r>
            <a:r>
              <a:rPr dirty="0" err="1"/>
              <a:t>recursos</a:t>
            </a:r>
            <a:r>
              <a:rPr dirty="0"/>
              <a:t> y </a:t>
            </a:r>
            <a:r>
              <a:rPr dirty="0" err="1"/>
              <a:t>servicios</a:t>
            </a:r>
            <a:r>
              <a:rPr dirty="0"/>
              <a:t> </a:t>
            </a:r>
            <a:r>
              <a:rPr dirty="0" err="1"/>
              <a:t>individuales</a:t>
            </a:r>
            <a:endParaRPr dirty="0"/>
          </a:p>
          <a:p>
            <a:pPr marL="342900" indent="-342900">
              <a:buFont typeface="Arial" panose="020B0604020202020204" pitchFamily="34" charset="0"/>
              <a:buChar char="•"/>
              <a:defRPr>
                <a:solidFill>
                  <a:srgbClr val="171717"/>
                </a:solidFill>
                <a:latin typeface="Segoe UI" panose="020B0502040204020203" pitchFamily="34" charset="0"/>
              </a:defRPr>
            </a:pPr>
            <a:r>
              <a:rPr dirty="0"/>
              <a:t>La </a:t>
            </a:r>
            <a:r>
              <a:rPr dirty="0" err="1"/>
              <a:t>facturación</a:t>
            </a:r>
            <a:r>
              <a:rPr dirty="0"/>
              <a:t> se </a:t>
            </a:r>
            <a:r>
              <a:rPr dirty="0" err="1"/>
              <a:t>basa</a:t>
            </a:r>
            <a:r>
              <a:rPr dirty="0"/>
              <a:t> </a:t>
            </a:r>
            <a:r>
              <a:rPr dirty="0" err="1"/>
              <a:t>en</a:t>
            </a:r>
            <a:r>
              <a:rPr dirty="0"/>
              <a:t> </a:t>
            </a:r>
            <a:r>
              <a:rPr dirty="0" err="1"/>
              <a:t>el</a:t>
            </a:r>
            <a:r>
              <a:rPr dirty="0"/>
              <a:t> </a:t>
            </a:r>
            <a:r>
              <a:rPr dirty="0" err="1"/>
              <a:t>uso</a:t>
            </a:r>
            <a:r>
              <a:rPr dirty="0"/>
              <a:t> real</a:t>
            </a:r>
          </a:p>
        </p:txBody>
      </p:sp>
      <p:pic>
        <p:nvPicPr>
          <p:cNvPr id="4" name="Graphic 3">
            <a:extLst>
              <a:ext uri="{FF2B5EF4-FFF2-40B4-BE49-F238E27FC236}">
                <a16:creationId xmlns:a16="http://schemas.microsoft.com/office/drawing/2014/main" id="{BF3450F1-8740-4288-8FC0-17BA4189AB5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0145" y="2177532"/>
            <a:ext cx="3019063" cy="3019063"/>
          </a:xfrm>
          <a:prstGeom prst="rect">
            <a:avLst/>
          </a:prstGeom>
        </p:spPr>
      </p:pic>
    </p:spTree>
    <p:extLst>
      <p:ext uri="{BB962C8B-B14F-4D97-AF65-F5344CB8AC3E}">
        <p14:creationId xmlns:p14="http://schemas.microsoft.com/office/powerpoint/2010/main" val="370596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svg="http://schemas.microsoft.com/office/drawing/2016/SVG/main">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A537-A47A-8BB9-D3DE-9CE0416ACC92}"/>
              </a:ext>
            </a:extLst>
          </p:cNvPr>
          <p:cNvSpPr>
            <a:spLocks noGrp="1"/>
          </p:cNvSpPr>
          <p:nvPr>
            <p:ph type="title"/>
          </p:nvPr>
        </p:nvSpPr>
        <p:spPr/>
        <p:txBody>
          <a:bodyPr>
            <a:normAutofit fontScale="90000"/>
          </a:bodyPr>
          <a:lstStyle/>
          <a:p>
            <a:r>
              <a:t>Azure Migrate</a:t>
            </a:r>
          </a:p>
        </p:txBody>
      </p:sp>
      <p:sp>
        <p:nvSpPr>
          <p:cNvPr id="3" name="Content Placeholder 2">
            <a:extLst>
              <a:ext uri="{FF2B5EF4-FFF2-40B4-BE49-F238E27FC236}">
                <a16:creationId xmlns:a16="http://schemas.microsoft.com/office/drawing/2014/main" id="{BF2C84F0-4236-7C4F-E8BF-450C59B4F09C}"/>
              </a:ext>
            </a:extLst>
          </p:cNvPr>
          <p:cNvSpPr>
            <a:spLocks noGrp="1"/>
          </p:cNvSpPr>
          <p:nvPr>
            <p:ph sz="quarter" idx="10"/>
          </p:nvPr>
        </p:nvSpPr>
        <p:spPr>
          <a:xfrm>
            <a:off x="418642" y="1456897"/>
            <a:ext cx="5102394" cy="1918474"/>
          </a:xfrm>
        </p:spPr>
        <p:txBody>
          <a:bodyPr>
            <a:normAutofit fontScale="92500" lnSpcReduction="10000"/>
          </a:bodyPr>
          <a:lstStyle/>
          <a:p>
            <a:pPr marL="342900" indent="-342900">
              <a:buFont typeface="Arial" panose="020B0604020202020204" pitchFamily="34" charset="0"/>
              <a:buChar char="•"/>
            </a:pPr>
            <a:r>
              <a:rPr dirty="0"/>
              <a:t>Plataforma de </a:t>
            </a:r>
            <a:r>
              <a:rPr dirty="0" err="1"/>
              <a:t>migración</a:t>
            </a:r>
            <a:r>
              <a:rPr dirty="0"/>
              <a:t> </a:t>
            </a:r>
            <a:r>
              <a:rPr dirty="0" err="1"/>
              <a:t>unificada</a:t>
            </a:r>
            <a:endParaRPr dirty="0"/>
          </a:p>
          <a:p>
            <a:pPr marL="342900" indent="-342900">
              <a:buFont typeface="Arial" panose="020B0604020202020204" pitchFamily="34" charset="0"/>
              <a:buChar char="•"/>
            </a:pPr>
            <a:r>
              <a:rPr dirty="0"/>
              <a:t>Gama de </a:t>
            </a:r>
            <a:r>
              <a:rPr dirty="0" err="1"/>
              <a:t>herramientas</a:t>
            </a:r>
            <a:r>
              <a:rPr dirty="0"/>
              <a:t> </a:t>
            </a:r>
            <a:r>
              <a:rPr dirty="0" err="1"/>
              <a:t>integradas</a:t>
            </a:r>
            <a:r>
              <a:rPr dirty="0"/>
              <a:t> e </a:t>
            </a:r>
            <a:r>
              <a:rPr dirty="0" err="1"/>
              <a:t>independientes</a:t>
            </a:r>
            <a:endParaRPr dirty="0"/>
          </a:p>
          <a:p>
            <a:pPr marL="342900" indent="-342900">
              <a:buFont typeface="Arial" panose="020B0604020202020204" pitchFamily="34" charset="0"/>
              <a:buChar char="•"/>
            </a:pPr>
            <a:r>
              <a:rPr dirty="0" err="1"/>
              <a:t>Evaluación</a:t>
            </a:r>
            <a:r>
              <a:rPr dirty="0"/>
              <a:t> y </a:t>
            </a:r>
            <a:r>
              <a:rPr dirty="0" err="1"/>
              <a:t>migración</a:t>
            </a:r>
            <a:endParaRPr dirty="0"/>
          </a:p>
        </p:txBody>
      </p:sp>
      <p:pic>
        <p:nvPicPr>
          <p:cNvPr id="6" name="Content Placeholder 5">
            <a:extLst>
              <a:ext uri="{FF2B5EF4-FFF2-40B4-BE49-F238E27FC236}">
                <a16:creationId xmlns:a16="http://schemas.microsoft.com/office/drawing/2014/main" id="{7F4A6B29-10CF-7473-1C1F-3A78C2A31B45}"/>
              </a:ext>
              <a:ext uri="{C183D7F6-B498-43B3-948B-1728B52AA6E4}">
                <adec:decorative xmlns:adec="http://schemas.microsoft.com/office/drawing/2017/decorative" val="1"/>
              </a:ext>
            </a:extLst>
          </p:cNvPr>
          <p:cNvPicPr>
            <a:picLocks noGrp="1" noChangeAspect="1"/>
          </p:cNvPicPr>
          <p:nvPr>
            <p:ph sz="quarter" idx="12"/>
          </p:nvPr>
        </p:nvPicPr>
        <p:blipFill>
          <a:blip r:embed="rId3">
            <a:extLst>
              <a:ext uri="{96DAC541-7B7A-43D3-8B79-37D633B846F1}">
                <asvg:svgBlip xmlns:asvg="http://schemas.microsoft.com/office/drawing/2016/SVG/main" r:embed="rId4"/>
              </a:ext>
            </a:extLst>
          </a:blip>
          <a:stretch>
            <a:fillRect/>
          </a:stretch>
        </p:blipFill>
        <p:spPr>
          <a:xfrm>
            <a:off x="7155640" y="1263245"/>
            <a:ext cx="4331509" cy="4331509"/>
          </a:xfrm>
        </p:spPr>
      </p:pic>
    </p:spTree>
    <p:extLst>
      <p:ext uri="{BB962C8B-B14F-4D97-AF65-F5344CB8AC3E}">
        <p14:creationId xmlns:p14="http://schemas.microsoft.com/office/powerpoint/2010/main" val="12435997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ata Box icon">
            <a:extLst>
              <a:ext uri="{FF2B5EF4-FFF2-40B4-BE49-F238E27FC236}">
                <a16:creationId xmlns:a16="http://schemas.microsoft.com/office/drawing/2014/main" id="{ECC6200D-FBC5-A87E-F7C4-5824FD537308}"/>
              </a:ext>
              <a:ext uri="{C183D7F6-B498-43B3-948B-1728B52AA6E4}">
                <adec:decorative xmlns:adec="http://schemas.microsoft.com/office/drawing/2017/decorative" val="1"/>
              </a:ext>
            </a:extLst>
          </p:cNvPr>
          <p:cNvPicPr>
            <a:picLocks noGrp="1" noChangeAspect="1"/>
          </p:cNvPicPr>
          <p:nvPr>
            <p:ph sz="quarter" idx="12"/>
          </p:nvPr>
        </p:nvPicPr>
        <p:blipFill>
          <a:blip r:embed="rId3">
            <a:extLst>
              <a:ext uri="{96DAC541-7B7A-43D3-8B79-37D633B846F1}">
                <asvg:svgBlip xmlns:asvg="http://schemas.microsoft.com/office/drawing/2016/SVG/main" r:embed="rId4"/>
              </a:ext>
            </a:extLst>
          </a:blip>
          <a:stretch>
            <a:fillRect/>
          </a:stretch>
        </p:blipFill>
        <p:spPr>
          <a:xfrm>
            <a:off x="6869430" y="1631473"/>
            <a:ext cx="4663440" cy="4663440"/>
          </a:xfrm>
          <a:prstGeom prst="rect">
            <a:avLst/>
          </a:prstGeom>
        </p:spPr>
      </p:pic>
      <p:sp>
        <p:nvSpPr>
          <p:cNvPr id="5" name="Body text">
            <a:extLst>
              <a:ext uri="{FF2B5EF4-FFF2-40B4-BE49-F238E27FC236}">
                <a16:creationId xmlns:a16="http://schemas.microsoft.com/office/drawing/2014/main" id="{FD25405F-BA1D-085B-16B1-FD48C4A07754}"/>
              </a:ext>
            </a:extLst>
          </p:cNvPr>
          <p:cNvSpPr>
            <a:spLocks noGrp="1"/>
          </p:cNvSpPr>
          <p:nvPr>
            <p:ph sz="quarter" idx="10"/>
          </p:nvPr>
        </p:nvSpPr>
        <p:spPr>
          <a:xfrm>
            <a:off x="418642" y="1456897"/>
            <a:ext cx="5067758" cy="4272965"/>
          </a:xfrm>
        </p:spPr>
        <p:txBody>
          <a:bodyPr>
            <a:normAutofit lnSpcReduction="10000"/>
          </a:bodyPr>
          <a:lstStyle/>
          <a:p>
            <a:pPr marL="342900" indent="-342900">
              <a:buFont typeface="Arial" panose="020B0604020202020204" pitchFamily="34" charset="0"/>
              <a:buChar char="•"/>
            </a:pPr>
            <a:r>
              <a:rPr sz="2000" dirty="0" err="1"/>
              <a:t>Almacene</a:t>
            </a:r>
            <a:r>
              <a:rPr sz="2000" dirty="0"/>
              <a:t> hasta 80 terabytes de </a:t>
            </a:r>
            <a:r>
              <a:rPr sz="2000" dirty="0" err="1"/>
              <a:t>datos</a:t>
            </a:r>
            <a:r>
              <a:rPr sz="2000" dirty="0"/>
              <a:t>.</a:t>
            </a:r>
          </a:p>
          <a:p>
            <a:pPr marL="342900" indent="-342900">
              <a:buFont typeface="Arial" panose="020B0604020202020204" pitchFamily="34" charset="0"/>
              <a:buChar char="•"/>
            </a:pPr>
            <a:r>
              <a:rPr sz="2000" dirty="0" err="1"/>
              <a:t>Traslade</a:t>
            </a:r>
            <a:r>
              <a:rPr sz="2000" dirty="0"/>
              <a:t> sus </a:t>
            </a:r>
            <a:r>
              <a:rPr sz="2000" dirty="0" err="1"/>
              <a:t>copias</a:t>
            </a:r>
            <a:r>
              <a:rPr sz="2000" dirty="0"/>
              <a:t> de </a:t>
            </a:r>
            <a:r>
              <a:rPr sz="2000" dirty="0" err="1"/>
              <a:t>seguridad</a:t>
            </a:r>
            <a:r>
              <a:rPr sz="2000" dirty="0"/>
              <a:t> de </a:t>
            </a:r>
            <a:r>
              <a:rPr sz="2000" dirty="0" err="1"/>
              <a:t>recuperación</a:t>
            </a:r>
            <a:r>
              <a:rPr sz="2000" dirty="0"/>
              <a:t> ante </a:t>
            </a:r>
            <a:r>
              <a:rPr sz="2000" dirty="0" err="1"/>
              <a:t>desastres</a:t>
            </a:r>
            <a:r>
              <a:rPr sz="2000" dirty="0"/>
              <a:t> a Azure.</a:t>
            </a:r>
          </a:p>
          <a:p>
            <a:pPr marL="342900" indent="-342900">
              <a:buFont typeface="Arial" panose="020B0604020202020204" pitchFamily="34" charset="0"/>
              <a:buChar char="•"/>
            </a:pPr>
            <a:r>
              <a:rPr sz="2000" dirty="0" err="1"/>
              <a:t>Proteja</a:t>
            </a:r>
            <a:r>
              <a:rPr sz="2000" dirty="0"/>
              <a:t> sus </a:t>
            </a:r>
            <a:r>
              <a:rPr sz="2000" dirty="0" err="1"/>
              <a:t>datos</a:t>
            </a:r>
            <a:r>
              <a:rPr sz="2000" dirty="0"/>
              <a:t> </a:t>
            </a:r>
            <a:r>
              <a:rPr sz="2000" dirty="0" err="1"/>
              <a:t>en</a:t>
            </a:r>
            <a:r>
              <a:rPr sz="2000" dirty="0"/>
              <a:t> </a:t>
            </a:r>
            <a:r>
              <a:rPr sz="2000" dirty="0" err="1"/>
              <a:t>una</a:t>
            </a:r>
            <a:r>
              <a:rPr sz="2000" dirty="0"/>
              <a:t> </a:t>
            </a:r>
            <a:r>
              <a:rPr sz="2000" dirty="0" err="1"/>
              <a:t>funda</a:t>
            </a:r>
            <a:r>
              <a:rPr sz="2000" dirty="0"/>
              <a:t> </a:t>
            </a:r>
            <a:r>
              <a:rPr sz="2000" dirty="0" err="1"/>
              <a:t>resistente</a:t>
            </a:r>
            <a:r>
              <a:rPr sz="2000" dirty="0"/>
              <a:t> </a:t>
            </a:r>
            <a:r>
              <a:rPr sz="2000" dirty="0" err="1"/>
              <a:t>durante</a:t>
            </a:r>
            <a:r>
              <a:rPr sz="2000" dirty="0"/>
              <a:t> </a:t>
            </a:r>
            <a:r>
              <a:rPr sz="2000" dirty="0" err="1"/>
              <a:t>el</a:t>
            </a:r>
            <a:r>
              <a:rPr sz="2000" dirty="0"/>
              <a:t> </a:t>
            </a:r>
            <a:r>
              <a:rPr sz="2000" dirty="0" err="1"/>
              <a:t>tránsito</a:t>
            </a:r>
            <a:r>
              <a:rPr sz="2000" dirty="0"/>
              <a:t>.</a:t>
            </a:r>
          </a:p>
          <a:p>
            <a:pPr marL="342900" indent="-342900">
              <a:buFont typeface="Arial" panose="020B0604020202020204" pitchFamily="34" charset="0"/>
              <a:buChar char="•"/>
            </a:pPr>
            <a:r>
              <a:rPr sz="2000" dirty="0" err="1"/>
              <a:t>Mueva</a:t>
            </a:r>
            <a:r>
              <a:rPr sz="2000" dirty="0"/>
              <a:t> </a:t>
            </a:r>
            <a:r>
              <a:rPr sz="2000" dirty="0" err="1"/>
              <a:t>datos</a:t>
            </a:r>
            <a:r>
              <a:rPr sz="2000" dirty="0"/>
              <a:t> </a:t>
            </a:r>
            <a:r>
              <a:rPr sz="2000" dirty="0" err="1"/>
              <a:t>fuera</a:t>
            </a:r>
            <a:r>
              <a:rPr sz="2000" dirty="0"/>
              <a:t> de Azure para </a:t>
            </a:r>
            <a:r>
              <a:rPr sz="2000" dirty="0" err="1"/>
              <a:t>satisfacer</a:t>
            </a:r>
            <a:r>
              <a:rPr sz="2000" dirty="0"/>
              <a:t> </a:t>
            </a:r>
            <a:r>
              <a:rPr sz="2000" dirty="0" err="1"/>
              <a:t>los</a:t>
            </a:r>
            <a:r>
              <a:rPr sz="2000" dirty="0"/>
              <a:t> </a:t>
            </a:r>
            <a:r>
              <a:rPr sz="2000" dirty="0" err="1"/>
              <a:t>requisitos</a:t>
            </a:r>
            <a:r>
              <a:rPr sz="2000" dirty="0"/>
              <a:t> de </a:t>
            </a:r>
            <a:r>
              <a:rPr sz="2000" dirty="0" err="1"/>
              <a:t>cumplimiento</a:t>
            </a:r>
            <a:r>
              <a:rPr sz="2000" dirty="0"/>
              <a:t> </a:t>
            </a:r>
            <a:r>
              <a:rPr sz="2000" dirty="0" err="1"/>
              <a:t>normativo</a:t>
            </a:r>
            <a:r>
              <a:rPr sz="2000" dirty="0"/>
              <a:t>.</a:t>
            </a:r>
          </a:p>
          <a:p>
            <a:pPr marL="342900" indent="-342900">
              <a:buFont typeface="Arial" panose="020B0604020202020204" pitchFamily="34" charset="0"/>
              <a:buChar char="•"/>
            </a:pPr>
            <a:r>
              <a:rPr sz="2000" dirty="0" err="1"/>
              <a:t>Mueva</a:t>
            </a:r>
            <a:r>
              <a:rPr sz="2000" dirty="0"/>
              <a:t> </a:t>
            </a:r>
            <a:r>
              <a:rPr sz="2000" dirty="0" err="1"/>
              <a:t>datos</a:t>
            </a:r>
            <a:r>
              <a:rPr sz="2000" dirty="0"/>
              <a:t> a Azure </a:t>
            </a:r>
            <a:r>
              <a:rPr sz="2000" dirty="0" err="1"/>
              <a:t>desde</a:t>
            </a:r>
            <a:r>
              <a:rPr sz="2000" dirty="0"/>
              <a:t> </a:t>
            </a:r>
            <a:r>
              <a:rPr sz="2000" dirty="0" err="1"/>
              <a:t>ubicaciones</a:t>
            </a:r>
            <a:r>
              <a:rPr sz="2000" dirty="0"/>
              <a:t> </a:t>
            </a:r>
            <a:r>
              <a:rPr sz="2000" dirty="0" err="1"/>
              <a:t>remotas</a:t>
            </a:r>
            <a:r>
              <a:rPr sz="2000" dirty="0"/>
              <a:t> con </a:t>
            </a:r>
            <a:r>
              <a:rPr sz="2000" dirty="0" err="1"/>
              <a:t>conectividad</a:t>
            </a:r>
            <a:r>
              <a:rPr sz="2000" dirty="0"/>
              <a:t> </a:t>
            </a:r>
            <a:r>
              <a:rPr sz="2000" dirty="0" err="1"/>
              <a:t>limitada</a:t>
            </a:r>
            <a:r>
              <a:rPr sz="2000" dirty="0"/>
              <a:t> o sin </a:t>
            </a:r>
            <a:r>
              <a:rPr sz="2000" dirty="0" err="1"/>
              <a:t>conectividad</a:t>
            </a:r>
            <a:r>
              <a:rPr sz="2000" dirty="0"/>
              <a:t>.</a:t>
            </a:r>
          </a:p>
          <a:p>
            <a:pPr marL="342900" indent="-342900">
              <a:buFont typeface="Arial" panose="020B0604020202020204" pitchFamily="34" charset="0"/>
              <a:buChar char="•"/>
            </a:pPr>
            <a:endParaRPr sz="2000" dirty="0">
              <a:latin typeface="+mn-lt"/>
            </a:endParaRPr>
          </a:p>
        </p:txBody>
      </p:sp>
      <p:sp>
        <p:nvSpPr>
          <p:cNvPr id="2" name="Azure Data Box">
            <a:extLst>
              <a:ext uri="{FF2B5EF4-FFF2-40B4-BE49-F238E27FC236}">
                <a16:creationId xmlns:a16="http://schemas.microsoft.com/office/drawing/2014/main" id="{8A5FD8CB-0CF6-C37F-BB0D-56DF9C7F40A9}"/>
              </a:ext>
            </a:extLst>
          </p:cNvPr>
          <p:cNvSpPr>
            <a:spLocks noGrp="1"/>
          </p:cNvSpPr>
          <p:nvPr>
            <p:ph type="title"/>
          </p:nvPr>
        </p:nvSpPr>
        <p:spPr/>
        <p:txBody>
          <a:bodyPr>
            <a:normAutofit fontScale="90000"/>
          </a:bodyPr>
          <a:lstStyle/>
          <a:p>
            <a:r>
              <a:t>Azure Data Box</a:t>
            </a:r>
          </a:p>
        </p:txBody>
      </p:sp>
    </p:spTree>
    <p:extLst>
      <p:ext uri="{BB962C8B-B14F-4D97-AF65-F5344CB8AC3E}">
        <p14:creationId xmlns:p14="http://schemas.microsoft.com/office/powerpoint/2010/main" val="39459399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524CE3D-168F-0994-8EDA-C2D06F5ED4EC}"/>
              </a:ext>
            </a:extLst>
          </p:cNvPr>
          <p:cNvSpPr>
            <a:spLocks noGrp="1"/>
          </p:cNvSpPr>
          <p:nvPr>
            <p:ph type="body" sz="quarter" idx="24"/>
          </p:nvPr>
        </p:nvSpPr>
        <p:spPr/>
        <p:txBody>
          <a:bodyPr/>
          <a:lstStyle/>
          <a:p>
            <a:r>
              <a:t>AzCopy</a:t>
            </a:r>
          </a:p>
        </p:txBody>
      </p:sp>
      <p:sp>
        <p:nvSpPr>
          <p:cNvPr id="12" name="Text Placeholder 11">
            <a:extLst>
              <a:ext uri="{FF2B5EF4-FFF2-40B4-BE49-F238E27FC236}">
                <a16:creationId xmlns:a16="http://schemas.microsoft.com/office/drawing/2014/main" id="{1E064A5F-2BF5-EA3C-15A8-E5BBEE212A1C}"/>
              </a:ext>
            </a:extLst>
          </p:cNvPr>
          <p:cNvSpPr>
            <a:spLocks noGrp="1"/>
          </p:cNvSpPr>
          <p:nvPr>
            <p:ph type="body" sz="quarter" idx="12"/>
          </p:nvPr>
        </p:nvSpPr>
        <p:spPr/>
        <p:txBody>
          <a:bodyPr/>
          <a:lstStyle/>
          <a:p>
            <a:r>
              <a:t>Utilidad de línea de comandos</a:t>
            </a:r>
          </a:p>
        </p:txBody>
      </p:sp>
      <p:sp>
        <p:nvSpPr>
          <p:cNvPr id="15" name="Text Placeholder 14">
            <a:extLst>
              <a:ext uri="{FF2B5EF4-FFF2-40B4-BE49-F238E27FC236}">
                <a16:creationId xmlns:a16="http://schemas.microsoft.com/office/drawing/2014/main" id="{71CF20CC-A95D-620E-3173-1A6754D3D0C7}"/>
              </a:ext>
            </a:extLst>
          </p:cNvPr>
          <p:cNvSpPr>
            <a:spLocks noGrp="1"/>
          </p:cNvSpPr>
          <p:nvPr>
            <p:ph type="body" sz="quarter" idx="25"/>
          </p:nvPr>
        </p:nvSpPr>
        <p:spPr/>
        <p:txBody>
          <a:bodyPr/>
          <a:lstStyle/>
          <a:p>
            <a:r>
              <a:t>Explorador de Azure Storage</a:t>
            </a:r>
          </a:p>
        </p:txBody>
      </p:sp>
      <p:sp>
        <p:nvSpPr>
          <p:cNvPr id="13" name="Text Placeholder 12">
            <a:extLst>
              <a:ext uri="{FF2B5EF4-FFF2-40B4-BE49-F238E27FC236}">
                <a16:creationId xmlns:a16="http://schemas.microsoft.com/office/drawing/2014/main" id="{16D2B2B1-D4D0-36AC-78B9-88041180EA98}"/>
              </a:ext>
            </a:extLst>
          </p:cNvPr>
          <p:cNvSpPr>
            <a:spLocks noGrp="1"/>
          </p:cNvSpPr>
          <p:nvPr>
            <p:ph type="body" sz="quarter" idx="18"/>
          </p:nvPr>
        </p:nvSpPr>
        <p:spPr/>
        <p:txBody>
          <a:bodyPr/>
          <a:lstStyle/>
          <a:p>
            <a:r>
              <a:t>Interfaz gráfica de usuario</a:t>
            </a:r>
          </a:p>
          <a:p>
            <a:r>
              <a:t>(similar al Explorador de Windows)</a:t>
            </a:r>
          </a:p>
        </p:txBody>
      </p:sp>
      <p:sp>
        <p:nvSpPr>
          <p:cNvPr id="17" name="Text Placeholder 16">
            <a:extLst>
              <a:ext uri="{FF2B5EF4-FFF2-40B4-BE49-F238E27FC236}">
                <a16:creationId xmlns:a16="http://schemas.microsoft.com/office/drawing/2014/main" id="{739DE8D0-5D29-D5FB-C43F-1332874DA94B}"/>
              </a:ext>
            </a:extLst>
          </p:cNvPr>
          <p:cNvSpPr>
            <a:spLocks noGrp="1"/>
          </p:cNvSpPr>
          <p:nvPr>
            <p:ph type="body" sz="quarter" idx="27"/>
          </p:nvPr>
        </p:nvSpPr>
        <p:spPr/>
        <p:txBody>
          <a:bodyPr/>
          <a:lstStyle/>
          <a:p>
            <a:r>
              <a:t>Sincroniza Azure y archivos locales de forma bidireccional</a:t>
            </a:r>
          </a:p>
        </p:txBody>
      </p:sp>
      <p:sp>
        <p:nvSpPr>
          <p:cNvPr id="16" name="Text Placeholder 15">
            <a:extLst>
              <a:ext uri="{FF2B5EF4-FFF2-40B4-BE49-F238E27FC236}">
                <a16:creationId xmlns:a16="http://schemas.microsoft.com/office/drawing/2014/main" id="{3A1F296E-20F8-1BEA-3B1F-DA286EE6DF94}"/>
              </a:ext>
            </a:extLst>
          </p:cNvPr>
          <p:cNvSpPr>
            <a:spLocks noGrp="1"/>
          </p:cNvSpPr>
          <p:nvPr>
            <p:ph type="body" sz="quarter" idx="26"/>
          </p:nvPr>
        </p:nvSpPr>
        <p:spPr/>
        <p:txBody>
          <a:bodyPr/>
          <a:lstStyle/>
          <a:p>
            <a:r>
              <a:t>Azure File Sync</a:t>
            </a:r>
          </a:p>
        </p:txBody>
      </p:sp>
      <p:sp>
        <p:nvSpPr>
          <p:cNvPr id="18" name="Text Placeholder 17">
            <a:extLst>
              <a:ext uri="{FF2B5EF4-FFF2-40B4-BE49-F238E27FC236}">
                <a16:creationId xmlns:a16="http://schemas.microsoft.com/office/drawing/2014/main" id="{C48D8B53-8BEA-880F-0E8B-DE79CF0E7BB1}"/>
              </a:ext>
            </a:extLst>
          </p:cNvPr>
          <p:cNvSpPr>
            <a:spLocks noGrp="1"/>
          </p:cNvSpPr>
          <p:nvPr>
            <p:ph type="body" sz="quarter" idx="28"/>
          </p:nvPr>
        </p:nvSpPr>
        <p:spPr/>
        <p:txBody>
          <a:bodyPr/>
          <a:lstStyle/>
          <a:p>
            <a:r>
              <a:t>Copia de blobs o archivos en la cuenta de almacenamiento o desde ella</a:t>
            </a:r>
          </a:p>
        </p:txBody>
      </p:sp>
      <p:sp>
        <p:nvSpPr>
          <p:cNvPr id="19" name="Text Placeholder 18">
            <a:extLst>
              <a:ext uri="{FF2B5EF4-FFF2-40B4-BE49-F238E27FC236}">
                <a16:creationId xmlns:a16="http://schemas.microsoft.com/office/drawing/2014/main" id="{568A6C09-6E23-14D0-609B-68C1C264789F}"/>
              </a:ext>
            </a:extLst>
          </p:cNvPr>
          <p:cNvSpPr>
            <a:spLocks noGrp="1"/>
          </p:cNvSpPr>
          <p:nvPr>
            <p:ph type="body" sz="quarter" idx="29"/>
          </p:nvPr>
        </p:nvSpPr>
        <p:spPr/>
        <p:txBody>
          <a:bodyPr/>
          <a:lstStyle/>
          <a:p>
            <a:r>
              <a:t>Compatible con Windows, MacOS y Linux</a:t>
            </a:r>
          </a:p>
        </p:txBody>
      </p:sp>
      <p:sp>
        <p:nvSpPr>
          <p:cNvPr id="20" name="Text Placeholder 19">
            <a:extLst>
              <a:ext uri="{FF2B5EF4-FFF2-40B4-BE49-F238E27FC236}">
                <a16:creationId xmlns:a16="http://schemas.microsoft.com/office/drawing/2014/main" id="{4FCCC725-031E-4218-C1A9-5096E51C5AAA}"/>
              </a:ext>
            </a:extLst>
          </p:cNvPr>
          <p:cNvSpPr>
            <a:spLocks noGrp="1"/>
          </p:cNvSpPr>
          <p:nvPr>
            <p:ph type="body" sz="quarter" idx="30"/>
          </p:nvPr>
        </p:nvSpPr>
        <p:spPr/>
        <p:txBody>
          <a:bodyPr/>
          <a:lstStyle/>
          <a:p>
            <a:r>
              <a:t>La nube por niveles mantiene los archivos a los que se accede con frecuencia local, al tiempo que libera espacio</a:t>
            </a:r>
          </a:p>
        </p:txBody>
      </p:sp>
      <p:sp>
        <p:nvSpPr>
          <p:cNvPr id="21" name="Text Placeholder 20">
            <a:extLst>
              <a:ext uri="{FF2B5EF4-FFF2-40B4-BE49-F238E27FC236}">
                <a16:creationId xmlns:a16="http://schemas.microsoft.com/office/drawing/2014/main" id="{79FBBA0F-99FA-45AE-D1EA-6369AC608935}"/>
              </a:ext>
            </a:extLst>
          </p:cNvPr>
          <p:cNvSpPr>
            <a:spLocks noGrp="1"/>
          </p:cNvSpPr>
          <p:nvPr>
            <p:ph type="body" sz="quarter" idx="31"/>
          </p:nvPr>
        </p:nvSpPr>
        <p:spPr/>
        <p:txBody>
          <a:bodyPr/>
          <a:lstStyle/>
          <a:p>
            <a:r>
              <a:t>Sincronización unidireccional</a:t>
            </a:r>
          </a:p>
        </p:txBody>
      </p:sp>
      <p:sp>
        <p:nvSpPr>
          <p:cNvPr id="22" name="Text Placeholder 21">
            <a:extLst>
              <a:ext uri="{FF2B5EF4-FFF2-40B4-BE49-F238E27FC236}">
                <a16:creationId xmlns:a16="http://schemas.microsoft.com/office/drawing/2014/main" id="{A808EF73-9F61-FECA-AF8C-6D0F3D7FA308}"/>
              </a:ext>
            </a:extLst>
          </p:cNvPr>
          <p:cNvSpPr>
            <a:spLocks noGrp="1"/>
          </p:cNvSpPr>
          <p:nvPr>
            <p:ph type="body" sz="quarter" idx="32"/>
          </p:nvPr>
        </p:nvSpPr>
        <p:spPr>
          <a:xfrm>
            <a:off x="4303152" y="4700731"/>
            <a:ext cx="3455393" cy="772743"/>
          </a:xfrm>
        </p:spPr>
        <p:txBody>
          <a:bodyPr/>
          <a:lstStyle/>
          <a:p>
            <a:r>
              <a:rPr dirty="0" err="1"/>
              <a:t>Usa</a:t>
            </a:r>
            <a:r>
              <a:rPr dirty="0"/>
              <a:t> </a:t>
            </a:r>
            <a:r>
              <a:rPr dirty="0" err="1"/>
              <a:t>AzCopy</a:t>
            </a:r>
            <a:r>
              <a:rPr dirty="0"/>
              <a:t> para </a:t>
            </a:r>
            <a:r>
              <a:rPr dirty="0" err="1"/>
              <a:t>controlar</a:t>
            </a:r>
            <a:r>
              <a:rPr dirty="0"/>
              <a:t> las </a:t>
            </a:r>
            <a:r>
              <a:rPr dirty="0" err="1"/>
              <a:t>operaciones</a:t>
            </a:r>
            <a:r>
              <a:rPr dirty="0"/>
              <a:t> de </a:t>
            </a:r>
            <a:r>
              <a:rPr dirty="0" err="1"/>
              <a:t>archivo</a:t>
            </a:r>
            <a:endParaRPr dirty="0"/>
          </a:p>
        </p:txBody>
      </p:sp>
      <p:sp>
        <p:nvSpPr>
          <p:cNvPr id="23" name="Text Placeholder 22">
            <a:extLst>
              <a:ext uri="{FF2B5EF4-FFF2-40B4-BE49-F238E27FC236}">
                <a16:creationId xmlns:a16="http://schemas.microsoft.com/office/drawing/2014/main" id="{CB444C50-B29A-5AFB-520C-33680EAAB17C}"/>
              </a:ext>
            </a:extLst>
          </p:cNvPr>
          <p:cNvSpPr>
            <a:spLocks noGrp="1"/>
          </p:cNvSpPr>
          <p:nvPr>
            <p:ph type="body" sz="quarter" idx="33"/>
          </p:nvPr>
        </p:nvSpPr>
        <p:spPr/>
        <p:txBody>
          <a:bodyPr/>
          <a:lstStyle/>
          <a:p>
            <a:r>
              <a:t>Reaprovisionamiento rápido del servidor local con errores (instalación y resincronización)</a:t>
            </a:r>
          </a:p>
        </p:txBody>
      </p:sp>
      <p:sp>
        <p:nvSpPr>
          <p:cNvPr id="2" name="Title 1">
            <a:extLst>
              <a:ext uri="{FF2B5EF4-FFF2-40B4-BE49-F238E27FC236}">
                <a16:creationId xmlns:a16="http://schemas.microsoft.com/office/drawing/2014/main" id="{9111B25E-ECE8-BA83-6933-271D784EC7A6}"/>
              </a:ext>
            </a:extLst>
          </p:cNvPr>
          <p:cNvSpPr>
            <a:spLocks noGrp="1"/>
          </p:cNvSpPr>
          <p:nvPr>
            <p:ph type="title"/>
          </p:nvPr>
        </p:nvSpPr>
        <p:spPr/>
        <p:txBody>
          <a:bodyPr>
            <a:normAutofit fontScale="90000"/>
          </a:bodyPr>
          <a:lstStyle/>
          <a:p>
            <a:r>
              <a:t>Opciones de administración de archivos</a:t>
            </a:r>
          </a:p>
        </p:txBody>
      </p:sp>
    </p:spTree>
    <p:extLst>
      <p:ext uri="{BB962C8B-B14F-4D97-AF65-F5344CB8AC3E}">
        <p14:creationId xmlns:p14="http://schemas.microsoft.com/office/powerpoint/2010/main" val="418690550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pPr>
              <a:defRPr>
                <a:cs typeface="Segoe UI"/>
              </a:defRPr>
            </a:pPr>
            <a:r>
              <a:t>Identidad, acceso y seguridad</a:t>
            </a:r>
          </a:p>
        </p:txBody>
      </p:sp>
      <p:pic>
        <p:nvPicPr>
          <p:cNvPr id="3" name="Graphic 2" descr="Distintivo de empleado">
            <a:extLst>
              <a:ext uri="{FF2B5EF4-FFF2-40B4-BE49-F238E27FC236}">
                <a16:creationId xmlns:a16="http://schemas.microsoft.com/office/drawing/2014/main" id="{37041FDF-9DB1-BA47-0A2B-016EA187F6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61509" y="2729202"/>
            <a:ext cx="1256523" cy="1256523"/>
          </a:xfrm>
          <a:prstGeom prst="rect">
            <a:avLst/>
          </a:prstGeom>
        </p:spPr>
      </p:pic>
    </p:spTree>
    <p:extLst>
      <p:ext uri="{BB962C8B-B14F-4D97-AF65-F5344CB8AC3E}">
        <p14:creationId xmlns:p14="http://schemas.microsoft.com/office/powerpoint/2010/main" val="20316112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057F-1C10-4D43-8012-FA6F2681FD72}"/>
              </a:ext>
            </a:extLst>
          </p:cNvPr>
          <p:cNvSpPr>
            <a:spLocks noGrp="1"/>
          </p:cNvSpPr>
          <p:nvPr>
            <p:ph type="title"/>
          </p:nvPr>
        </p:nvSpPr>
        <p:spPr/>
        <p:txBody>
          <a:bodyPr/>
          <a:lstStyle/>
          <a:p>
            <a:pPr>
              <a:defRPr>
                <a:cs typeface="Segoe UI"/>
              </a:defRPr>
            </a:pPr>
            <a:r>
              <a:t>Identidad, acceso y seguridad: dominio objetivo</a:t>
            </a:r>
          </a:p>
        </p:txBody>
      </p:sp>
      <p:sp>
        <p:nvSpPr>
          <p:cNvPr id="7" name="Text Placeholder 6">
            <a:extLst>
              <a:ext uri="{FF2B5EF4-FFF2-40B4-BE49-F238E27FC236}">
                <a16:creationId xmlns:a16="http://schemas.microsoft.com/office/drawing/2014/main" id="{2BBF596B-22F0-49C1-B3AD-1604FFC45F77}"/>
              </a:ext>
            </a:extLst>
          </p:cNvPr>
          <p:cNvSpPr>
            <a:spLocks noGrp="1"/>
          </p:cNvSpPr>
          <p:nvPr>
            <p:ph sz="quarter" idx="10"/>
          </p:nvPr>
        </p:nvSpPr>
        <p:spPr>
          <a:xfrm>
            <a:off x="425594" y="1419911"/>
            <a:ext cx="11340811" cy="4201150"/>
          </a:xfrm>
        </p:spPr>
        <p:txBody>
          <a:bodyPr vert="horz" wrap="square" lIns="0" tIns="0" rIns="0" bIns="0" anchor="t">
            <a:spAutoFit/>
          </a:bodyPr>
          <a:lstStyle/>
          <a:p>
            <a:pPr marL="342900" indent="-342900" algn="l">
              <a:buFont typeface="Arial" panose="020B0604020202020204" pitchFamily="34" charset="0"/>
              <a:buChar char="•"/>
              <a:defRPr>
                <a:solidFill>
                  <a:srgbClr val="171717"/>
                </a:solidFill>
                <a:effectLst/>
                <a:latin typeface="Segoe UI" panose="020B0502040204020203" pitchFamily="34" charset="0"/>
              </a:defRPr>
            </a:pPr>
            <a:endParaRPr lang="es-CL" sz="2000" dirty="0"/>
          </a:p>
          <a:p>
            <a:pPr marL="342900" indent="-342900" algn="l">
              <a:buFont typeface="Arial" panose="020B0604020202020204" pitchFamily="34" charset="0"/>
              <a:buChar char="•"/>
              <a:defRPr>
                <a:solidFill>
                  <a:srgbClr val="171717"/>
                </a:solidFill>
                <a:effectLst/>
                <a:latin typeface="Segoe UI" panose="020B0502040204020203" pitchFamily="34" charset="0"/>
              </a:defRPr>
            </a:pPr>
            <a:r>
              <a:rPr sz="2000" dirty="0" err="1"/>
              <a:t>Descripción</a:t>
            </a:r>
            <a:r>
              <a:rPr sz="2000" dirty="0"/>
              <a:t> de los </a:t>
            </a:r>
            <a:r>
              <a:rPr sz="2000" dirty="0" err="1"/>
              <a:t>servicios</a:t>
            </a:r>
            <a:r>
              <a:rPr sz="2000" dirty="0"/>
              <a:t> de </a:t>
            </a:r>
            <a:r>
              <a:rPr sz="2000" dirty="0" err="1"/>
              <a:t>directorio</a:t>
            </a:r>
            <a:r>
              <a:rPr sz="2000" dirty="0"/>
              <a:t> de Azure, </a:t>
            </a:r>
            <a:r>
              <a:rPr sz="2000" dirty="0" err="1"/>
              <a:t>incluido</a:t>
            </a:r>
            <a:r>
              <a:rPr sz="2000" dirty="0"/>
              <a:t> Azure Active Directory (AD)</a:t>
            </a:r>
            <a:br>
              <a:rPr lang="en-US" sz="2000" b="0" i="0" dirty="0">
                <a:solidFill>
                  <a:srgbClr val="171717"/>
                </a:solidFill>
                <a:effectLst/>
                <a:latin typeface="Segoe UI" panose="020B0502040204020203" pitchFamily="34" charset="0"/>
              </a:rPr>
            </a:br>
            <a:r>
              <a:rPr sz="2000" dirty="0"/>
              <a:t>y Azure AD DS, </a:t>
            </a:r>
            <a:r>
              <a:rPr sz="2000" dirty="0" err="1"/>
              <a:t>parte</a:t>
            </a:r>
            <a:r>
              <a:rPr sz="2000" dirty="0"/>
              <a:t> de Microsoft </a:t>
            </a:r>
            <a:r>
              <a:rPr sz="2000" dirty="0" err="1"/>
              <a:t>Entra</a:t>
            </a:r>
            <a:r>
              <a:rPr sz="2000" dirty="0"/>
              <a:t>.</a:t>
            </a:r>
          </a:p>
          <a:p>
            <a:pPr marL="342900" indent="-342900" algn="l">
              <a:buFont typeface="Arial" panose="020B0604020202020204" pitchFamily="34" charset="0"/>
              <a:buChar char="•"/>
              <a:defRPr>
                <a:solidFill>
                  <a:srgbClr val="171717"/>
                </a:solidFill>
                <a:effectLst/>
                <a:latin typeface="Segoe UI" panose="020B0502040204020203" pitchFamily="34" charset="0"/>
              </a:defRPr>
            </a:pPr>
            <a:r>
              <a:rPr sz="2000" dirty="0" err="1"/>
              <a:t>Descripción</a:t>
            </a:r>
            <a:r>
              <a:rPr sz="2000" dirty="0"/>
              <a:t> de </a:t>
            </a:r>
            <a:r>
              <a:rPr sz="2000" dirty="0" err="1"/>
              <a:t>los</a:t>
            </a:r>
            <a:r>
              <a:rPr sz="2000" dirty="0"/>
              <a:t> </a:t>
            </a:r>
            <a:r>
              <a:rPr sz="2000" dirty="0" err="1"/>
              <a:t>métodos</a:t>
            </a:r>
            <a:r>
              <a:rPr sz="2000" dirty="0"/>
              <a:t> de </a:t>
            </a:r>
            <a:r>
              <a:rPr sz="2000" dirty="0" err="1"/>
              <a:t>autenticación</a:t>
            </a:r>
            <a:r>
              <a:rPr sz="2000" dirty="0"/>
              <a:t> </a:t>
            </a:r>
            <a:r>
              <a:rPr sz="2000" dirty="0" err="1"/>
              <a:t>en</a:t>
            </a:r>
            <a:r>
              <a:rPr sz="2000" dirty="0"/>
              <a:t> Azure, </a:t>
            </a:r>
            <a:r>
              <a:rPr sz="2000" dirty="0" err="1"/>
              <a:t>incluido</a:t>
            </a:r>
            <a:r>
              <a:rPr sz="2000" dirty="0"/>
              <a:t> </a:t>
            </a:r>
            <a:r>
              <a:rPr sz="2000" dirty="0" err="1"/>
              <a:t>el</a:t>
            </a:r>
            <a:r>
              <a:rPr sz="2000" dirty="0"/>
              <a:t> </a:t>
            </a:r>
            <a:r>
              <a:rPr sz="2000" dirty="0" err="1"/>
              <a:t>inicio</a:t>
            </a:r>
            <a:r>
              <a:rPr sz="2000" dirty="0"/>
              <a:t> de </a:t>
            </a:r>
            <a:r>
              <a:rPr sz="2000" dirty="0" err="1"/>
              <a:t>sesión</a:t>
            </a:r>
            <a:r>
              <a:rPr sz="2000" dirty="0"/>
              <a:t> </a:t>
            </a:r>
            <a:r>
              <a:rPr sz="2000" dirty="0" err="1"/>
              <a:t>único</a:t>
            </a:r>
            <a:r>
              <a:rPr sz="2000" dirty="0"/>
              <a:t> (SSO),</a:t>
            </a:r>
            <a:br>
              <a:rPr lang="en-US" sz="2000" b="0" i="0" dirty="0">
                <a:solidFill>
                  <a:srgbClr val="171717"/>
                </a:solidFill>
                <a:effectLst/>
                <a:latin typeface="Segoe UI" panose="020B0502040204020203" pitchFamily="34" charset="0"/>
              </a:rPr>
            </a:br>
            <a:r>
              <a:rPr sz="2000" dirty="0"/>
              <a:t>la </a:t>
            </a:r>
            <a:r>
              <a:rPr sz="2000" dirty="0" err="1"/>
              <a:t>autenticación</a:t>
            </a:r>
            <a:r>
              <a:rPr sz="2000" dirty="0"/>
              <a:t> multifactor (MFA) y sin </a:t>
            </a:r>
            <a:r>
              <a:rPr sz="2000" dirty="0" err="1"/>
              <a:t>contraseña</a:t>
            </a:r>
            <a:r>
              <a:rPr sz="2000" dirty="0"/>
              <a:t>.</a:t>
            </a:r>
          </a:p>
          <a:p>
            <a:pPr marL="342900" indent="-342900" algn="l">
              <a:buFont typeface="Arial" panose="020B0604020202020204" pitchFamily="34" charset="0"/>
              <a:buChar char="•"/>
              <a:defRPr>
                <a:solidFill>
                  <a:srgbClr val="171717"/>
                </a:solidFill>
                <a:effectLst/>
                <a:latin typeface="Segoe UI" panose="020B0502040204020203" pitchFamily="34" charset="0"/>
              </a:defRPr>
            </a:pPr>
            <a:r>
              <a:rPr sz="2000" dirty="0" err="1"/>
              <a:t>Descripción</a:t>
            </a:r>
            <a:r>
              <a:rPr sz="2000" dirty="0"/>
              <a:t> de </a:t>
            </a:r>
            <a:r>
              <a:rPr sz="2000" dirty="0" err="1"/>
              <a:t>identidades</a:t>
            </a:r>
            <a:r>
              <a:rPr sz="2000" dirty="0"/>
              <a:t> </a:t>
            </a:r>
            <a:r>
              <a:rPr sz="2000" dirty="0" err="1"/>
              <a:t>externas</a:t>
            </a:r>
            <a:r>
              <a:rPr sz="2000" dirty="0"/>
              <a:t> y </a:t>
            </a:r>
            <a:r>
              <a:rPr sz="2000" dirty="0" err="1"/>
              <a:t>acceso</a:t>
            </a:r>
            <a:r>
              <a:rPr sz="2000" dirty="0"/>
              <a:t> de </a:t>
            </a:r>
            <a:r>
              <a:rPr sz="2000" dirty="0" err="1"/>
              <a:t>invitado</a:t>
            </a:r>
            <a:r>
              <a:rPr sz="2000" dirty="0"/>
              <a:t> </a:t>
            </a:r>
            <a:r>
              <a:rPr sz="2000" dirty="0" err="1"/>
              <a:t>en</a:t>
            </a:r>
            <a:r>
              <a:rPr sz="2000" dirty="0"/>
              <a:t> Azure.</a:t>
            </a:r>
          </a:p>
          <a:p>
            <a:pPr marL="342900" indent="-342900" algn="l">
              <a:buFont typeface="Arial" panose="020B0604020202020204" pitchFamily="34" charset="0"/>
              <a:buChar char="•"/>
              <a:defRPr>
                <a:solidFill>
                  <a:srgbClr val="171717"/>
                </a:solidFill>
                <a:effectLst/>
                <a:latin typeface="Segoe UI" panose="020B0502040204020203" pitchFamily="34" charset="0"/>
              </a:defRPr>
            </a:pPr>
            <a:r>
              <a:rPr sz="2000" dirty="0" err="1"/>
              <a:t>Descripción</a:t>
            </a:r>
            <a:r>
              <a:rPr sz="2000" dirty="0"/>
              <a:t> del </a:t>
            </a:r>
            <a:r>
              <a:rPr sz="2000" dirty="0" err="1"/>
              <a:t>acceso</a:t>
            </a:r>
            <a:r>
              <a:rPr sz="2000" dirty="0"/>
              <a:t> </a:t>
            </a:r>
            <a:r>
              <a:rPr sz="2000" dirty="0" err="1"/>
              <a:t>condicional</a:t>
            </a:r>
            <a:r>
              <a:rPr sz="2000" dirty="0"/>
              <a:t> de Azure AD.</a:t>
            </a:r>
          </a:p>
          <a:p>
            <a:pPr marL="342900" indent="-342900" algn="l">
              <a:buFont typeface="Arial" panose="020B0604020202020204" pitchFamily="34" charset="0"/>
              <a:buChar char="•"/>
              <a:defRPr>
                <a:solidFill>
                  <a:srgbClr val="171717"/>
                </a:solidFill>
                <a:effectLst/>
                <a:latin typeface="Segoe UI" panose="020B0502040204020203" pitchFamily="34" charset="0"/>
              </a:defRPr>
            </a:pPr>
            <a:r>
              <a:rPr sz="2000" dirty="0" err="1"/>
              <a:t>Descripción</a:t>
            </a:r>
            <a:r>
              <a:rPr sz="2000" dirty="0"/>
              <a:t> del control de </a:t>
            </a:r>
            <a:r>
              <a:rPr sz="2000" dirty="0" err="1"/>
              <a:t>acceso</a:t>
            </a:r>
            <a:r>
              <a:rPr sz="2000" dirty="0"/>
              <a:t> </a:t>
            </a:r>
            <a:r>
              <a:rPr sz="2000" dirty="0" err="1"/>
              <a:t>basado</a:t>
            </a:r>
            <a:r>
              <a:rPr sz="2000" dirty="0"/>
              <a:t> </a:t>
            </a:r>
            <a:r>
              <a:rPr sz="2000" dirty="0" err="1"/>
              <a:t>en</a:t>
            </a:r>
            <a:r>
              <a:rPr sz="2000" dirty="0"/>
              <a:t> roles (RBAC) de Azure.</a:t>
            </a:r>
          </a:p>
          <a:p>
            <a:pPr marL="342900" indent="-342900" algn="l">
              <a:buFont typeface="Arial" panose="020B0604020202020204" pitchFamily="34" charset="0"/>
              <a:buChar char="•"/>
              <a:defRPr>
                <a:solidFill>
                  <a:srgbClr val="171717"/>
                </a:solidFill>
                <a:effectLst/>
                <a:latin typeface="Segoe UI" panose="020B0502040204020203" pitchFamily="34" charset="0"/>
              </a:defRPr>
            </a:pPr>
            <a:r>
              <a:rPr sz="2000" dirty="0" err="1"/>
              <a:t>Descripción</a:t>
            </a:r>
            <a:r>
              <a:rPr sz="2000" dirty="0"/>
              <a:t> del </a:t>
            </a:r>
            <a:r>
              <a:rPr sz="2000" dirty="0" err="1"/>
              <a:t>concepto</a:t>
            </a:r>
            <a:r>
              <a:rPr sz="2000" dirty="0"/>
              <a:t> de </a:t>
            </a:r>
            <a:r>
              <a:rPr sz="2000" dirty="0" err="1"/>
              <a:t>Confianza</a:t>
            </a:r>
            <a:r>
              <a:rPr sz="2000" dirty="0"/>
              <a:t> cero.</a:t>
            </a:r>
          </a:p>
          <a:p>
            <a:pPr marL="342900" indent="-342900" algn="l">
              <a:buFont typeface="Arial" panose="020B0604020202020204" pitchFamily="34" charset="0"/>
              <a:buChar char="•"/>
              <a:defRPr>
                <a:solidFill>
                  <a:srgbClr val="171717"/>
                </a:solidFill>
                <a:effectLst/>
                <a:latin typeface="Segoe UI" panose="020B0502040204020203" pitchFamily="34" charset="0"/>
              </a:defRPr>
            </a:pPr>
            <a:r>
              <a:rPr sz="2000" dirty="0" err="1"/>
              <a:t>Descripción</a:t>
            </a:r>
            <a:r>
              <a:rPr sz="2000" dirty="0"/>
              <a:t> del </a:t>
            </a:r>
            <a:r>
              <a:rPr sz="2000" dirty="0" err="1"/>
              <a:t>propósito</a:t>
            </a:r>
            <a:r>
              <a:rPr sz="2000" dirty="0"/>
              <a:t> del </a:t>
            </a:r>
            <a:r>
              <a:rPr sz="2000" dirty="0" err="1"/>
              <a:t>modelo</a:t>
            </a:r>
            <a:r>
              <a:rPr sz="2000" dirty="0"/>
              <a:t> de </a:t>
            </a:r>
            <a:r>
              <a:rPr sz="2000" dirty="0" err="1"/>
              <a:t>defensa</a:t>
            </a:r>
            <a:r>
              <a:rPr sz="2000" dirty="0"/>
              <a:t> </a:t>
            </a:r>
            <a:r>
              <a:rPr sz="2000" dirty="0" err="1"/>
              <a:t>en</a:t>
            </a:r>
            <a:r>
              <a:rPr sz="2000" dirty="0"/>
              <a:t> </a:t>
            </a:r>
            <a:r>
              <a:rPr sz="2000" dirty="0" err="1"/>
              <a:t>profundidad</a:t>
            </a:r>
            <a:r>
              <a:rPr sz="2000" dirty="0"/>
              <a:t>.</a:t>
            </a:r>
          </a:p>
          <a:p>
            <a:pPr marL="342900" indent="-342900" algn="l">
              <a:buFont typeface="Arial" panose="020B0604020202020204" pitchFamily="34" charset="0"/>
              <a:buChar char="•"/>
              <a:defRPr>
                <a:solidFill>
                  <a:srgbClr val="171717"/>
                </a:solidFill>
                <a:effectLst/>
                <a:latin typeface="Segoe UI" panose="020B0502040204020203" pitchFamily="34" charset="0"/>
              </a:defRPr>
            </a:pPr>
            <a:r>
              <a:rPr sz="2000" dirty="0" err="1"/>
              <a:t>Descripción</a:t>
            </a:r>
            <a:r>
              <a:rPr sz="2000" dirty="0"/>
              <a:t> del </a:t>
            </a:r>
            <a:r>
              <a:rPr sz="2000" dirty="0" err="1"/>
              <a:t>propósito</a:t>
            </a:r>
            <a:r>
              <a:rPr sz="2000" dirty="0"/>
              <a:t> de Microsoft Defender for Cloud.</a:t>
            </a:r>
          </a:p>
        </p:txBody>
      </p:sp>
    </p:spTree>
    <p:extLst>
      <p:ext uri="{BB962C8B-B14F-4D97-AF65-F5344CB8AC3E}">
        <p14:creationId xmlns:p14="http://schemas.microsoft.com/office/powerpoint/2010/main" val="358008314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Azure Active Directory (AAD)</a:t>
            </a:r>
          </a:p>
        </p:txBody>
      </p:sp>
      <p:sp>
        <p:nvSpPr>
          <p:cNvPr id="6" name="Text Placeholder 5"/>
          <p:cNvSpPr>
            <a:spLocks noGrp="1"/>
          </p:cNvSpPr>
          <p:nvPr>
            <p:ph sz="quarter" idx="10"/>
          </p:nvPr>
        </p:nvSpPr>
        <p:spPr>
          <a:xfrm>
            <a:off x="419100" y="1425724"/>
            <a:ext cx="11340811" cy="3908762"/>
          </a:xfrm>
        </p:spPr>
        <p:txBody>
          <a:bodyPr/>
          <a:lstStyle/>
          <a:p>
            <a:pPr marL="0" indent="0">
              <a:buNone/>
            </a:pPr>
            <a:r>
              <a:rPr dirty="0">
                <a:latin typeface="+mj-lt"/>
              </a:rPr>
              <a:t>Azure Active Directory (AAD) </a:t>
            </a:r>
            <a:r>
              <a:rPr dirty="0"/>
              <a:t>es </a:t>
            </a:r>
            <a:r>
              <a:rPr dirty="0" err="1"/>
              <a:t>el</a:t>
            </a:r>
            <a:r>
              <a:rPr dirty="0"/>
              <a:t> </a:t>
            </a:r>
            <a:r>
              <a:rPr dirty="0" err="1"/>
              <a:t>servicio</a:t>
            </a:r>
            <a:r>
              <a:rPr dirty="0"/>
              <a:t> de </a:t>
            </a:r>
            <a:r>
              <a:rPr dirty="0" err="1"/>
              <a:t>administración</a:t>
            </a:r>
            <a:r>
              <a:rPr dirty="0"/>
              <a:t> de </a:t>
            </a:r>
            <a:r>
              <a:rPr dirty="0" err="1"/>
              <a:t>identidad</a:t>
            </a:r>
            <a:r>
              <a:rPr dirty="0"/>
              <a:t> y </a:t>
            </a:r>
            <a:r>
              <a:rPr dirty="0" err="1"/>
              <a:t>acceso</a:t>
            </a:r>
            <a:r>
              <a:rPr dirty="0"/>
              <a:t> </a:t>
            </a:r>
            <a:r>
              <a:rPr dirty="0" err="1"/>
              <a:t>basado</a:t>
            </a:r>
            <a:r>
              <a:rPr dirty="0"/>
              <a:t> </a:t>
            </a:r>
            <a:r>
              <a:rPr dirty="0" err="1"/>
              <a:t>en</a:t>
            </a:r>
            <a:r>
              <a:rPr dirty="0"/>
              <a:t> la </a:t>
            </a:r>
            <a:r>
              <a:rPr dirty="0" err="1"/>
              <a:t>nube</a:t>
            </a:r>
            <a:r>
              <a:rPr dirty="0"/>
              <a:t> de Microsoft Azure.</a:t>
            </a:r>
          </a:p>
          <a:p>
            <a:pPr marL="457200" lvl="1" indent="-457200">
              <a:buFont typeface="Arial" panose="020B0604020202020204" pitchFamily="34" charset="0"/>
              <a:buChar char="•"/>
              <a:defRPr sz="2400">
                <a:latin typeface="Segoe UI" panose="020B0502040204020203" pitchFamily="34" charset="0"/>
                <a:cs typeface="Segoe UI" panose="020B0502040204020203" pitchFamily="34" charset="0"/>
              </a:defRPr>
            </a:pPr>
            <a:r>
              <a:rPr dirty="0" err="1"/>
              <a:t>Autenticación</a:t>
            </a:r>
            <a:r>
              <a:rPr dirty="0"/>
              <a:t> (</a:t>
            </a:r>
            <a:r>
              <a:rPr dirty="0" err="1"/>
              <a:t>los</a:t>
            </a:r>
            <a:r>
              <a:rPr dirty="0"/>
              <a:t> </a:t>
            </a:r>
            <a:r>
              <a:rPr dirty="0" err="1"/>
              <a:t>empleados</a:t>
            </a:r>
            <a:r>
              <a:rPr dirty="0"/>
              <a:t> </a:t>
            </a:r>
            <a:r>
              <a:rPr dirty="0" err="1"/>
              <a:t>inician</a:t>
            </a:r>
            <a:r>
              <a:rPr dirty="0"/>
              <a:t> </a:t>
            </a:r>
            <a:r>
              <a:rPr dirty="0" err="1"/>
              <a:t>sesión</a:t>
            </a:r>
            <a:r>
              <a:rPr dirty="0"/>
              <a:t> para acceder a </a:t>
            </a:r>
            <a:r>
              <a:rPr dirty="0" err="1"/>
              <a:t>los</a:t>
            </a:r>
            <a:r>
              <a:rPr dirty="0"/>
              <a:t> </a:t>
            </a:r>
            <a:r>
              <a:rPr dirty="0" err="1"/>
              <a:t>recursos</a:t>
            </a:r>
            <a:r>
              <a:rPr dirty="0"/>
              <a:t>).</a:t>
            </a:r>
          </a:p>
          <a:p>
            <a:pPr marL="457200" lvl="1" indent="-457200">
              <a:buFont typeface="Arial" panose="020B0604020202020204" pitchFamily="34" charset="0"/>
              <a:buChar char="•"/>
              <a:defRPr sz="2400">
                <a:latin typeface="Segoe UI" panose="020B0502040204020203" pitchFamily="34" charset="0"/>
                <a:cs typeface="Segoe UI" panose="020B0502040204020203" pitchFamily="34" charset="0"/>
              </a:defRPr>
            </a:pPr>
            <a:r>
              <a:rPr dirty="0" err="1"/>
              <a:t>Inicio</a:t>
            </a:r>
            <a:r>
              <a:rPr dirty="0"/>
              <a:t> de </a:t>
            </a:r>
            <a:r>
              <a:rPr dirty="0" err="1"/>
              <a:t>sesión</a:t>
            </a:r>
            <a:r>
              <a:rPr dirty="0"/>
              <a:t> </a:t>
            </a:r>
            <a:r>
              <a:rPr dirty="0" err="1"/>
              <a:t>único</a:t>
            </a:r>
            <a:r>
              <a:rPr dirty="0"/>
              <a:t> (SSO).</a:t>
            </a:r>
          </a:p>
          <a:p>
            <a:pPr marL="457200" lvl="1" indent="-457200">
              <a:buFont typeface="Arial" panose="020B0604020202020204" pitchFamily="34" charset="0"/>
              <a:buChar char="•"/>
              <a:defRPr sz="2400">
                <a:latin typeface="Segoe UI" panose="020B0502040204020203" pitchFamily="34" charset="0"/>
                <a:cs typeface="Segoe UI" panose="020B0502040204020203" pitchFamily="34" charset="0"/>
              </a:defRPr>
            </a:pPr>
            <a:r>
              <a:rPr dirty="0" err="1"/>
              <a:t>Administración</a:t>
            </a:r>
            <a:r>
              <a:rPr dirty="0"/>
              <a:t> de </a:t>
            </a:r>
            <a:r>
              <a:rPr dirty="0" err="1"/>
              <a:t>aplicaciones</a:t>
            </a:r>
            <a:r>
              <a:rPr dirty="0"/>
              <a:t>.</a:t>
            </a:r>
          </a:p>
          <a:p>
            <a:pPr marL="457200" lvl="1" indent="-457200">
              <a:buFont typeface="Arial" panose="020B0604020202020204" pitchFamily="34" charset="0"/>
              <a:buChar char="•"/>
              <a:defRPr sz="2400">
                <a:latin typeface="Segoe UI" panose="020B0502040204020203" pitchFamily="34" charset="0"/>
                <a:cs typeface="Segoe UI" panose="020B0502040204020203" pitchFamily="34" charset="0"/>
              </a:defRPr>
            </a:pPr>
            <a:r>
              <a:rPr dirty="0" err="1"/>
              <a:t>Negocio</a:t>
            </a:r>
            <a:r>
              <a:rPr dirty="0"/>
              <a:t> a </a:t>
            </a:r>
            <a:r>
              <a:rPr dirty="0" err="1"/>
              <a:t>negocio</a:t>
            </a:r>
            <a:r>
              <a:rPr dirty="0"/>
              <a:t> (B2B).</a:t>
            </a:r>
          </a:p>
          <a:p>
            <a:pPr marL="457200" lvl="1" indent="-457200">
              <a:buFont typeface="Arial" panose="020B0604020202020204" pitchFamily="34" charset="0"/>
              <a:buChar char="•"/>
              <a:defRPr sz="2400">
                <a:latin typeface="Segoe UI" panose="020B0502040204020203" pitchFamily="34" charset="0"/>
                <a:cs typeface="Segoe UI" panose="020B0502040204020203" pitchFamily="34" charset="0"/>
              </a:defRPr>
            </a:pPr>
            <a:r>
              <a:rPr dirty="0" err="1"/>
              <a:t>Servicios</a:t>
            </a:r>
            <a:r>
              <a:rPr dirty="0"/>
              <a:t> de </a:t>
            </a:r>
            <a:r>
              <a:rPr dirty="0" err="1"/>
              <a:t>identidad</a:t>
            </a:r>
            <a:r>
              <a:rPr dirty="0"/>
              <a:t> de </a:t>
            </a:r>
            <a:r>
              <a:rPr dirty="0" err="1"/>
              <a:t>negocio</a:t>
            </a:r>
            <a:r>
              <a:rPr dirty="0"/>
              <a:t> a </a:t>
            </a:r>
            <a:r>
              <a:rPr dirty="0" err="1"/>
              <a:t>cliente</a:t>
            </a:r>
            <a:r>
              <a:rPr dirty="0"/>
              <a:t> (B2C).</a:t>
            </a:r>
          </a:p>
          <a:p>
            <a:pPr marL="457200" lvl="1" indent="-457200">
              <a:buFont typeface="Arial" panose="020B0604020202020204" pitchFamily="34" charset="0"/>
              <a:buChar char="•"/>
              <a:defRPr sz="2400">
                <a:latin typeface="Segoe UI" panose="020B0502040204020203" pitchFamily="34" charset="0"/>
                <a:cs typeface="Segoe UI" panose="020B0502040204020203" pitchFamily="34" charset="0"/>
              </a:defRPr>
            </a:pPr>
            <a:r>
              <a:rPr dirty="0" err="1"/>
              <a:t>Administración</a:t>
            </a:r>
            <a:r>
              <a:rPr dirty="0"/>
              <a:t> de </a:t>
            </a:r>
            <a:r>
              <a:rPr dirty="0" err="1"/>
              <a:t>dispositivos</a:t>
            </a:r>
            <a:r>
              <a:rPr dirty="0"/>
              <a:t>.</a:t>
            </a:r>
          </a:p>
        </p:txBody>
      </p:sp>
      <p:pic>
        <p:nvPicPr>
          <p:cNvPr id="4" name="Graphic 3">
            <a:extLst>
              <a:ext uri="{FF2B5EF4-FFF2-40B4-BE49-F238E27FC236}">
                <a16:creationId xmlns:a16="http://schemas.microsoft.com/office/drawing/2014/main" id="{DB71D5F0-DCBF-40B0-A1B9-44C8A0392C3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8454" y="2840669"/>
            <a:ext cx="3124199" cy="3124199"/>
          </a:xfrm>
          <a:prstGeom prst="rect">
            <a:avLst/>
          </a:prstGeom>
        </p:spPr>
      </p:pic>
    </p:spTree>
    <p:extLst>
      <p:ext uri="{BB962C8B-B14F-4D97-AF65-F5344CB8AC3E}">
        <p14:creationId xmlns:p14="http://schemas.microsoft.com/office/powerpoint/2010/main" val="59325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dec="http://schemas.microsoft.com/office/drawing/2017/decorative" xmlns:a16="http://schemas.microsoft.com/office/drawing/2014/main"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418643" y="4740021"/>
            <a:ext cx="11011357" cy="2041585"/>
          </a:xfrm>
        </p:spPr>
        <p:txBody>
          <a:bodyPr/>
          <a:lstStyle/>
          <a:p>
            <a:pPr marL="342900" indent="-342900">
              <a:buFont typeface="Arial" panose="020B0604020202020204" pitchFamily="34" charset="0"/>
              <a:buChar char="•"/>
            </a:pPr>
            <a:r>
              <a:rPr sz="2000" dirty="0" err="1"/>
              <a:t>Todas</a:t>
            </a:r>
            <a:r>
              <a:rPr sz="2000" dirty="0"/>
              <a:t> las </a:t>
            </a:r>
            <a:r>
              <a:rPr sz="2000" dirty="0" err="1"/>
              <a:t>ventajas</a:t>
            </a:r>
            <a:r>
              <a:rPr sz="2000" dirty="0"/>
              <a:t> de </a:t>
            </a:r>
            <a:r>
              <a:rPr sz="2000" dirty="0" err="1"/>
              <a:t>los</a:t>
            </a:r>
            <a:r>
              <a:rPr sz="2000" dirty="0"/>
              <a:t> </a:t>
            </a:r>
            <a:r>
              <a:rPr sz="2000" dirty="0" err="1"/>
              <a:t>servicios</a:t>
            </a:r>
            <a:r>
              <a:rPr sz="2000" dirty="0"/>
              <a:t> de </a:t>
            </a:r>
            <a:r>
              <a:rPr sz="2000" dirty="0" err="1"/>
              <a:t>dominio</a:t>
            </a:r>
            <a:r>
              <a:rPr sz="2000" dirty="0"/>
              <a:t> </a:t>
            </a:r>
            <a:r>
              <a:rPr sz="2000" dirty="0" err="1"/>
              <a:t>basados</a:t>
            </a:r>
            <a:r>
              <a:rPr sz="2000" dirty="0"/>
              <a:t> </a:t>
            </a:r>
            <a:r>
              <a:rPr sz="2000" dirty="0" err="1"/>
              <a:t>en</a:t>
            </a:r>
            <a:r>
              <a:rPr sz="2000" dirty="0"/>
              <a:t> la </a:t>
            </a:r>
            <a:r>
              <a:rPr sz="2000" dirty="0" err="1"/>
              <a:t>nube</a:t>
            </a:r>
            <a:r>
              <a:rPr sz="2000" dirty="0"/>
              <a:t> sin </a:t>
            </a:r>
            <a:r>
              <a:rPr sz="2000" dirty="0" err="1"/>
              <a:t>administrar</a:t>
            </a:r>
            <a:r>
              <a:rPr sz="2000" dirty="0"/>
              <a:t> </a:t>
            </a:r>
            <a:r>
              <a:rPr sz="2000" dirty="0" err="1"/>
              <a:t>controladores</a:t>
            </a:r>
            <a:r>
              <a:rPr sz="2000" dirty="0"/>
              <a:t> de </a:t>
            </a:r>
            <a:r>
              <a:rPr sz="2000" dirty="0" err="1"/>
              <a:t>dominio</a:t>
            </a:r>
            <a:endParaRPr sz="2000" dirty="0"/>
          </a:p>
          <a:p>
            <a:pPr marL="342900" indent="-342900">
              <a:buFont typeface="Arial" panose="020B0604020202020204" pitchFamily="34" charset="0"/>
              <a:buChar char="•"/>
            </a:pPr>
            <a:r>
              <a:rPr sz="2000" dirty="0" err="1"/>
              <a:t>Ejecución</a:t>
            </a:r>
            <a:r>
              <a:rPr sz="2000" dirty="0"/>
              <a:t> de </a:t>
            </a:r>
            <a:r>
              <a:rPr sz="2000" dirty="0" err="1"/>
              <a:t>aplicaciones</a:t>
            </a:r>
            <a:r>
              <a:rPr sz="2000" dirty="0"/>
              <a:t> </a:t>
            </a:r>
            <a:r>
              <a:rPr sz="2000" dirty="0" err="1"/>
              <a:t>heredadas</a:t>
            </a:r>
            <a:r>
              <a:rPr sz="2000" dirty="0"/>
              <a:t> (que no </a:t>
            </a:r>
            <a:r>
              <a:rPr sz="2000" dirty="0" err="1"/>
              <a:t>pueden</a:t>
            </a:r>
            <a:r>
              <a:rPr sz="2000" dirty="0"/>
              <a:t> usar </a:t>
            </a:r>
            <a:r>
              <a:rPr sz="2000" dirty="0" err="1"/>
              <a:t>estándares</a:t>
            </a:r>
            <a:r>
              <a:rPr sz="2000" dirty="0"/>
              <a:t> de </a:t>
            </a:r>
            <a:r>
              <a:rPr sz="2000" dirty="0" err="1"/>
              <a:t>autenticación</a:t>
            </a:r>
            <a:r>
              <a:rPr sz="2000" dirty="0"/>
              <a:t> </a:t>
            </a:r>
            <a:r>
              <a:rPr sz="2000" dirty="0" err="1"/>
              <a:t>modernos</a:t>
            </a:r>
            <a:r>
              <a:rPr sz="2000" dirty="0"/>
              <a:t>) </a:t>
            </a:r>
            <a:r>
              <a:rPr sz="2000" dirty="0" err="1"/>
              <a:t>en</a:t>
            </a:r>
            <a:r>
              <a:rPr sz="2000" dirty="0"/>
              <a:t> la </a:t>
            </a:r>
            <a:r>
              <a:rPr sz="2000" dirty="0" err="1"/>
              <a:t>nube</a:t>
            </a:r>
            <a:endParaRPr sz="2000" dirty="0"/>
          </a:p>
          <a:p>
            <a:pPr marL="342900" indent="-342900">
              <a:buFont typeface="Arial" panose="020B0604020202020204" pitchFamily="34" charset="0"/>
              <a:buChar char="•"/>
            </a:pPr>
            <a:r>
              <a:rPr sz="2000" dirty="0" err="1"/>
              <a:t>Sincronización</a:t>
            </a:r>
            <a:r>
              <a:rPr sz="2000" dirty="0"/>
              <a:t> </a:t>
            </a:r>
            <a:r>
              <a:rPr sz="2000" dirty="0" err="1"/>
              <a:t>automática</a:t>
            </a:r>
            <a:r>
              <a:rPr sz="2000" dirty="0"/>
              <a:t> </a:t>
            </a:r>
            <a:r>
              <a:rPr sz="2000" dirty="0" err="1"/>
              <a:t>desde</a:t>
            </a:r>
            <a:r>
              <a:rPr sz="2000" dirty="0"/>
              <a:t> Azure AD</a:t>
            </a:r>
            <a:endParaRPr sz="2000" dirty="0">
              <a:latin typeface="+mn-lt"/>
            </a:endParaRPr>
          </a:p>
        </p:txBody>
      </p:sp>
      <p:pic>
        <p:nvPicPr>
          <p:cNvPr id="2" name="Picture 1" descr="Diagram of Azure AD Connect Sync synchronizing information back to the Azure AD tenant from on-premises AD.">
            <a:extLst>
              <a:ext uri="{FF2B5EF4-FFF2-40B4-BE49-F238E27FC236}">
                <a16:creationId xmlns:a16="http://schemas.microsoft.com/office/drawing/2014/main" id="{64608BE9-3CC3-179C-BB88-B74AD902BDF6}"/>
              </a:ext>
            </a:extLst>
          </p:cNvPr>
          <p:cNvPicPr>
            <a:picLocks noChangeAspect="1"/>
          </p:cNvPicPr>
          <p:nvPr/>
        </p:nvPicPr>
        <p:blipFill>
          <a:blip r:embed="rId3"/>
          <a:stretch>
            <a:fillRect/>
          </a:stretch>
        </p:blipFill>
        <p:spPr>
          <a:xfrm>
            <a:off x="0" y="1120690"/>
            <a:ext cx="12192000" cy="3602598"/>
          </a:xfrm>
          <a:prstGeom prst="rect">
            <a:avLst/>
          </a:prstGeom>
        </p:spPr>
      </p:pic>
      <p:sp>
        <p:nvSpPr>
          <p:cNvPr id="17" name="Title 16"/>
          <p:cNvSpPr>
            <a:spLocks noGrp="1"/>
          </p:cNvSpPr>
          <p:nvPr>
            <p:ph type="title"/>
          </p:nvPr>
        </p:nvSpPr>
        <p:spPr/>
        <p:txBody>
          <a:bodyPr/>
          <a:lstStyle/>
          <a:p>
            <a:r>
              <a:rPr dirty="0"/>
              <a:t>Azure Active Directory Domain Services (Azure AD DS)</a:t>
            </a:r>
          </a:p>
        </p:txBody>
      </p:sp>
    </p:spTree>
    <p:extLst>
      <p:ext uri="{BB962C8B-B14F-4D97-AF65-F5344CB8AC3E}">
        <p14:creationId xmlns:p14="http://schemas.microsoft.com/office/powerpoint/2010/main" val="396671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83400"/>
            <a:ext cx="10515600" cy="1325563"/>
          </a:xfrm>
        </p:spPr>
        <p:txBody>
          <a:bodyPr/>
          <a:lstStyle/>
          <a:p>
            <a:r>
              <a:rPr dirty="0" err="1"/>
              <a:t>Diferencias</a:t>
            </a:r>
            <a:r>
              <a:rPr dirty="0"/>
              <a:t> entre </a:t>
            </a:r>
            <a:r>
              <a:rPr dirty="0" err="1"/>
              <a:t>autenticación</a:t>
            </a:r>
            <a:r>
              <a:rPr dirty="0"/>
              <a:t> y </a:t>
            </a:r>
            <a:r>
              <a:rPr dirty="0" err="1"/>
              <a:t>autorización</a:t>
            </a:r>
            <a:endParaRPr dirty="0"/>
          </a:p>
        </p:txBody>
      </p:sp>
      <p:sp>
        <p:nvSpPr>
          <p:cNvPr id="2" name="Text Placeholder 5">
            <a:extLst>
              <a:ext uri="{FF2B5EF4-FFF2-40B4-BE49-F238E27FC236}">
                <a16:creationId xmlns:a16="http://schemas.microsoft.com/office/drawing/2014/main" id="{97F5B1E7-513F-4A42-B351-EEDF394D6D38}"/>
              </a:ext>
            </a:extLst>
          </p:cNvPr>
          <p:cNvSpPr txBox="1">
            <a:spLocks/>
          </p:cNvSpPr>
          <p:nvPr/>
        </p:nvSpPr>
        <p:spPr>
          <a:xfrm>
            <a:off x="418643" y="1431891"/>
            <a:ext cx="5267267" cy="2806922"/>
          </a:xfrm>
          <a:prstGeom prst="rect">
            <a:avLst/>
          </a:prstGeom>
        </p:spPr>
        <p:txBody>
          <a:bodyPr vert="horz"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sz="2400">
                <a:latin typeface="+mj-lt"/>
              </a:defRPr>
            </a:pPr>
            <a:r>
              <a:rPr dirty="0" err="1"/>
              <a:t>Autenticación</a:t>
            </a:r>
            <a:endParaRPr dirty="0"/>
          </a:p>
          <a:p>
            <a:pPr>
              <a:defRPr sz="2400">
                <a:latin typeface="+mn-lt"/>
              </a:defRPr>
            </a:pPr>
            <a:r>
              <a:rPr dirty="0" err="1"/>
              <a:t>Identifica</a:t>
            </a:r>
            <a:r>
              <a:rPr dirty="0"/>
              <a:t> a la persona o </a:t>
            </a:r>
            <a:r>
              <a:rPr dirty="0" err="1"/>
              <a:t>el</a:t>
            </a:r>
            <a:r>
              <a:rPr dirty="0"/>
              <a:t> </a:t>
            </a:r>
            <a:r>
              <a:rPr dirty="0" err="1"/>
              <a:t>servicio</a:t>
            </a:r>
            <a:r>
              <a:rPr dirty="0"/>
              <a:t> que </a:t>
            </a:r>
            <a:r>
              <a:rPr dirty="0" err="1"/>
              <a:t>intenta</a:t>
            </a:r>
            <a:r>
              <a:rPr dirty="0"/>
              <a:t> acceder a un </a:t>
            </a:r>
            <a:r>
              <a:rPr dirty="0" err="1"/>
              <a:t>recurso</a:t>
            </a:r>
            <a:r>
              <a:rPr dirty="0"/>
              <a:t>.</a:t>
            </a:r>
          </a:p>
          <a:p>
            <a:pPr>
              <a:defRPr sz="2400">
                <a:latin typeface="+mn-lt"/>
              </a:defRPr>
            </a:pPr>
            <a:r>
              <a:rPr dirty="0" err="1"/>
              <a:t>Solicita</a:t>
            </a:r>
            <a:r>
              <a:rPr dirty="0"/>
              <a:t> </a:t>
            </a:r>
            <a:r>
              <a:rPr dirty="0" err="1"/>
              <a:t>credenciales</a:t>
            </a:r>
            <a:r>
              <a:rPr dirty="0"/>
              <a:t> de </a:t>
            </a:r>
            <a:r>
              <a:rPr dirty="0" err="1"/>
              <a:t>acceso</a:t>
            </a:r>
            <a:r>
              <a:rPr dirty="0"/>
              <a:t> </a:t>
            </a:r>
            <a:r>
              <a:rPr dirty="0" err="1"/>
              <a:t>legítimas</a:t>
            </a:r>
            <a:r>
              <a:rPr dirty="0"/>
              <a:t>.</a:t>
            </a:r>
          </a:p>
          <a:p>
            <a:pPr>
              <a:defRPr sz="2400">
                <a:latin typeface="+mn-lt"/>
              </a:defRPr>
            </a:pPr>
            <a:r>
              <a:rPr dirty="0"/>
              <a:t>Bases para </a:t>
            </a:r>
            <a:r>
              <a:rPr dirty="0" err="1"/>
              <a:t>crear</a:t>
            </a:r>
            <a:r>
              <a:rPr dirty="0"/>
              <a:t> </a:t>
            </a:r>
            <a:r>
              <a:rPr dirty="0" err="1"/>
              <a:t>principios</a:t>
            </a:r>
            <a:r>
              <a:rPr dirty="0"/>
              <a:t> </a:t>
            </a:r>
            <a:r>
              <a:rPr dirty="0" err="1"/>
              <a:t>seguros</a:t>
            </a:r>
            <a:r>
              <a:rPr dirty="0"/>
              <a:t> de </a:t>
            </a:r>
            <a:r>
              <a:rPr dirty="0" err="1"/>
              <a:t>identidad</a:t>
            </a:r>
            <a:r>
              <a:rPr dirty="0"/>
              <a:t> y control de </a:t>
            </a:r>
            <a:r>
              <a:rPr dirty="0" err="1"/>
              <a:t>acceso</a:t>
            </a:r>
            <a:r>
              <a:rPr dirty="0"/>
              <a:t>.</a:t>
            </a:r>
          </a:p>
        </p:txBody>
      </p:sp>
      <p:grpSp>
        <p:nvGrpSpPr>
          <p:cNvPr id="13" name="Group 12" descr="Gráfico de flujo de una persona que muestra su identificación y esta coincide, por lo que la persona queda autenticada. ">
            <a:extLst>
              <a:ext uri="{FF2B5EF4-FFF2-40B4-BE49-F238E27FC236}">
                <a16:creationId xmlns:a16="http://schemas.microsoft.com/office/drawing/2014/main" id="{B9887FB4-F28E-4EFD-8A5D-712CBDFB9C96}"/>
              </a:ext>
            </a:extLst>
          </p:cNvPr>
          <p:cNvGrpSpPr/>
          <p:nvPr/>
        </p:nvGrpSpPr>
        <p:grpSpPr>
          <a:xfrm>
            <a:off x="660636" y="4553687"/>
            <a:ext cx="5025275" cy="914400"/>
            <a:chOff x="354814" y="4943861"/>
            <a:chExt cx="5025275" cy="914400"/>
          </a:xfrm>
        </p:grpSpPr>
        <p:pic>
          <p:nvPicPr>
            <p:cNvPr id="11" name="Graphic 10" descr="Alumna">
              <a:extLst>
                <a:ext uri="{FF2B5EF4-FFF2-40B4-BE49-F238E27FC236}">
                  <a16:creationId xmlns:a16="http://schemas.microsoft.com/office/drawing/2014/main" id="{47CB9A1D-A9E7-4C4B-BEBB-34B2F33810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814" y="4943861"/>
              <a:ext cx="914400" cy="914400"/>
            </a:xfrm>
            <a:prstGeom prst="rect">
              <a:avLst/>
            </a:prstGeom>
          </p:spPr>
        </p:pic>
        <p:pic>
          <p:nvPicPr>
            <p:cNvPr id="16" name="Graphic 15" descr="Sumar">
              <a:extLst>
                <a:ext uri="{FF2B5EF4-FFF2-40B4-BE49-F238E27FC236}">
                  <a16:creationId xmlns:a16="http://schemas.microsoft.com/office/drawing/2014/main" id="{A53AE700-42A1-48D0-925E-C07576A404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9214" y="5121531"/>
              <a:ext cx="559061" cy="559061"/>
            </a:xfrm>
            <a:prstGeom prst="rect">
              <a:avLst/>
            </a:prstGeom>
          </p:spPr>
        </p:pic>
        <p:pic>
          <p:nvPicPr>
            <p:cNvPr id="12" name="Picture 11" descr="Tarjeta pequeña con una foto y líneas que representan una tarjeta de identificación emitida y verificada por el gobierno.">
              <a:extLst>
                <a:ext uri="{FF2B5EF4-FFF2-40B4-BE49-F238E27FC236}">
                  <a16:creationId xmlns:a16="http://schemas.microsoft.com/office/drawing/2014/main" id="{B35857FA-CC30-41EA-8738-CC9B7EC927B0}"/>
                </a:ext>
              </a:extLst>
            </p:cNvPr>
            <p:cNvPicPr>
              <a:picLocks noChangeAspect="1"/>
            </p:cNvPicPr>
            <p:nvPr/>
          </p:nvPicPr>
          <p:blipFill>
            <a:blip r:embed="rId7"/>
            <a:stretch>
              <a:fillRect/>
            </a:stretch>
          </p:blipFill>
          <p:spPr>
            <a:xfrm>
              <a:off x="1942966" y="4962911"/>
              <a:ext cx="1371600" cy="876300"/>
            </a:xfrm>
            <a:prstGeom prst="rect">
              <a:avLst/>
            </a:prstGeom>
          </p:spPr>
        </p:pic>
        <p:pic>
          <p:nvPicPr>
            <p:cNvPr id="14" name="Graphic 13" descr="Flecha derecha">
              <a:extLst>
                <a:ext uri="{FF2B5EF4-FFF2-40B4-BE49-F238E27FC236}">
                  <a16:creationId xmlns:a16="http://schemas.microsoft.com/office/drawing/2014/main" id="{CB5DEC6F-08B2-4872-9687-11419147E9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0273" y="4943861"/>
              <a:ext cx="914400" cy="914400"/>
            </a:xfrm>
            <a:prstGeom prst="rect">
              <a:avLst/>
            </a:prstGeom>
          </p:spPr>
        </p:pic>
        <p:pic>
          <p:nvPicPr>
            <p:cNvPr id="9" name="Graphic 8" descr="Marca de escudo">
              <a:extLst>
                <a:ext uri="{FF2B5EF4-FFF2-40B4-BE49-F238E27FC236}">
                  <a16:creationId xmlns:a16="http://schemas.microsoft.com/office/drawing/2014/main" id="{A0FDD84F-1C24-497A-83EC-6D74DC4415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5689" y="4943861"/>
              <a:ext cx="914400" cy="914400"/>
            </a:xfrm>
            <a:prstGeom prst="rect">
              <a:avLst/>
            </a:prstGeom>
          </p:spPr>
        </p:pic>
      </p:grpSp>
      <p:cxnSp>
        <p:nvCxnSpPr>
          <p:cNvPr id="20" name="Straight Connector 19">
            <a:extLst>
              <a:ext uri="{FF2B5EF4-FFF2-40B4-BE49-F238E27FC236}">
                <a16:creationId xmlns:a16="http://schemas.microsoft.com/office/drawing/2014/main" id="{14059192-ACD1-44C5-9557-65C1F400F129}"/>
              </a:ext>
              <a:ext uri="{C183D7F6-B498-43B3-948B-1728B52AA6E4}">
                <adec:decorative xmlns:adec="http://schemas.microsoft.com/office/drawing/2017/decorative" val="1"/>
              </a:ext>
            </a:extLst>
          </p:cNvPr>
          <p:cNvCxnSpPr/>
          <p:nvPr/>
        </p:nvCxnSpPr>
        <p:spPr>
          <a:xfrm>
            <a:off x="6089277" y="1364777"/>
            <a:ext cx="0" cy="4501549"/>
          </a:xfrm>
          <a:prstGeom prst="line">
            <a:avLst/>
          </a:prstGeom>
          <a:ln w="19050">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5">
            <a:extLst>
              <a:ext uri="{FF2B5EF4-FFF2-40B4-BE49-F238E27FC236}">
                <a16:creationId xmlns:a16="http://schemas.microsoft.com/office/drawing/2014/main" id="{3371E70A-8F0C-499A-8E4A-49ADAB1DFDA6}"/>
              </a:ext>
            </a:extLst>
          </p:cNvPr>
          <p:cNvSpPr txBox="1">
            <a:spLocks/>
          </p:cNvSpPr>
          <p:nvPr/>
        </p:nvSpPr>
        <p:spPr>
          <a:xfrm>
            <a:off x="6396151" y="1434608"/>
            <a:ext cx="5185181" cy="1994392"/>
          </a:xfrm>
          <a:prstGeom prst="rect">
            <a:avLst/>
          </a:prstGeom>
        </p:spPr>
        <p:txBody>
          <a:bodyPr vert="horz"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sz="2400">
                <a:latin typeface="+mj-lt"/>
              </a:defRPr>
            </a:pPr>
            <a:r>
              <a:rPr dirty="0" err="1"/>
              <a:t>Autorización</a:t>
            </a:r>
            <a:endParaRPr dirty="0"/>
          </a:p>
          <a:p>
            <a:pPr>
              <a:defRPr sz="2400">
                <a:latin typeface="+mn-lt"/>
              </a:defRPr>
            </a:pPr>
            <a:r>
              <a:rPr dirty="0" err="1"/>
              <a:t>Determina</a:t>
            </a:r>
            <a:r>
              <a:rPr dirty="0"/>
              <a:t> </a:t>
            </a:r>
            <a:r>
              <a:rPr dirty="0" err="1"/>
              <a:t>el</a:t>
            </a:r>
            <a:r>
              <a:rPr dirty="0"/>
              <a:t> </a:t>
            </a:r>
            <a:r>
              <a:rPr dirty="0" err="1"/>
              <a:t>nivel</a:t>
            </a:r>
            <a:r>
              <a:rPr dirty="0"/>
              <a:t> de </a:t>
            </a:r>
            <a:r>
              <a:rPr dirty="0" err="1"/>
              <a:t>acceso</a:t>
            </a:r>
            <a:r>
              <a:rPr dirty="0"/>
              <a:t> de </a:t>
            </a:r>
            <a:r>
              <a:rPr dirty="0" err="1"/>
              <a:t>una</a:t>
            </a:r>
            <a:r>
              <a:rPr dirty="0"/>
              <a:t> persona o </a:t>
            </a:r>
            <a:r>
              <a:rPr dirty="0" err="1"/>
              <a:t>servicio</a:t>
            </a:r>
            <a:r>
              <a:rPr dirty="0"/>
              <a:t> </a:t>
            </a:r>
            <a:r>
              <a:rPr dirty="0" err="1"/>
              <a:t>autenticados</a:t>
            </a:r>
            <a:r>
              <a:rPr dirty="0"/>
              <a:t>.</a:t>
            </a:r>
          </a:p>
          <a:p>
            <a:pPr>
              <a:defRPr sz="2400">
                <a:latin typeface="+mn-lt"/>
              </a:defRPr>
            </a:pPr>
            <a:r>
              <a:rPr dirty="0"/>
              <a:t>Define a </a:t>
            </a:r>
            <a:r>
              <a:rPr dirty="0" err="1"/>
              <a:t>qué</a:t>
            </a:r>
            <a:r>
              <a:rPr dirty="0"/>
              <a:t> </a:t>
            </a:r>
            <a:r>
              <a:rPr dirty="0" err="1"/>
              <a:t>datos</a:t>
            </a:r>
            <a:r>
              <a:rPr dirty="0"/>
              <a:t> </a:t>
            </a:r>
            <a:r>
              <a:rPr dirty="0" err="1"/>
              <a:t>pueden</a:t>
            </a:r>
            <a:r>
              <a:rPr dirty="0"/>
              <a:t> acceder y </a:t>
            </a:r>
            <a:r>
              <a:rPr dirty="0" err="1"/>
              <a:t>qué</a:t>
            </a:r>
            <a:r>
              <a:rPr dirty="0"/>
              <a:t> </a:t>
            </a:r>
            <a:r>
              <a:rPr dirty="0" err="1"/>
              <a:t>pueden</a:t>
            </a:r>
            <a:r>
              <a:rPr dirty="0"/>
              <a:t> </a:t>
            </a:r>
            <a:r>
              <a:rPr dirty="0" err="1"/>
              <a:t>hacer</a:t>
            </a:r>
            <a:r>
              <a:rPr dirty="0"/>
              <a:t> con </a:t>
            </a:r>
            <a:r>
              <a:rPr dirty="0" err="1"/>
              <a:t>ellos</a:t>
            </a:r>
            <a:r>
              <a:rPr dirty="0"/>
              <a:t>.</a:t>
            </a:r>
          </a:p>
        </p:txBody>
      </p:sp>
      <p:grpSp>
        <p:nvGrpSpPr>
          <p:cNvPr id="15" name="Group 14" descr="Usuario autenticado que se comprueba en una lista de usuarios que pueden acceder al servidor; su nombre no aparece, por lo que no se le concede autorización.">
            <a:extLst>
              <a:ext uri="{FF2B5EF4-FFF2-40B4-BE49-F238E27FC236}">
                <a16:creationId xmlns:a16="http://schemas.microsoft.com/office/drawing/2014/main" id="{418970A6-FEC6-4BCD-82AD-5AE365EDB7F8}"/>
              </a:ext>
            </a:extLst>
          </p:cNvPr>
          <p:cNvGrpSpPr/>
          <p:nvPr/>
        </p:nvGrpSpPr>
        <p:grpSpPr>
          <a:xfrm>
            <a:off x="6582640" y="4553687"/>
            <a:ext cx="5004227" cy="914400"/>
            <a:chOff x="6578628" y="4915100"/>
            <a:chExt cx="5004227" cy="914400"/>
          </a:xfrm>
        </p:grpSpPr>
        <p:pic>
          <p:nvPicPr>
            <p:cNvPr id="21" name="Picture 20" descr="Tarjeta pequeña con una foto y líneas que representan una tarjeta de identificación emitida y verificada por el gobierno.">
              <a:extLst>
                <a:ext uri="{FF2B5EF4-FFF2-40B4-BE49-F238E27FC236}">
                  <a16:creationId xmlns:a16="http://schemas.microsoft.com/office/drawing/2014/main" id="{951C5866-95FC-46CC-8B13-159F4F5CB167}"/>
                </a:ext>
              </a:extLst>
            </p:cNvPr>
            <p:cNvPicPr>
              <a:picLocks noChangeAspect="1"/>
            </p:cNvPicPr>
            <p:nvPr/>
          </p:nvPicPr>
          <p:blipFill>
            <a:blip r:embed="rId7"/>
            <a:stretch>
              <a:fillRect/>
            </a:stretch>
          </p:blipFill>
          <p:spPr>
            <a:xfrm>
              <a:off x="6578628" y="4934150"/>
              <a:ext cx="1371600" cy="876300"/>
            </a:xfrm>
            <a:prstGeom prst="rect">
              <a:avLst/>
            </a:prstGeom>
          </p:spPr>
        </p:pic>
        <p:pic>
          <p:nvPicPr>
            <p:cNvPr id="33" name="Graphic 32" descr="Sumar">
              <a:extLst>
                <a:ext uri="{FF2B5EF4-FFF2-40B4-BE49-F238E27FC236}">
                  <a16:creationId xmlns:a16="http://schemas.microsoft.com/office/drawing/2014/main" id="{6F841F11-F48E-44C4-B827-B85E3B8B5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7100" y="5092770"/>
              <a:ext cx="559061" cy="559061"/>
            </a:xfrm>
            <a:prstGeom prst="rect">
              <a:avLst/>
            </a:prstGeom>
          </p:spPr>
        </p:pic>
        <p:pic>
          <p:nvPicPr>
            <p:cNvPr id="23" name="Graphic 22" descr="List">
              <a:extLst>
                <a:ext uri="{FF2B5EF4-FFF2-40B4-BE49-F238E27FC236}">
                  <a16:creationId xmlns:a16="http://schemas.microsoft.com/office/drawing/2014/main" id="{1B4DF5CC-E7A7-461E-B981-DBF6BFF47A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37089" y="4915100"/>
              <a:ext cx="914400" cy="914400"/>
            </a:xfrm>
            <a:prstGeom prst="rect">
              <a:avLst/>
            </a:prstGeom>
          </p:spPr>
        </p:pic>
        <p:pic>
          <p:nvPicPr>
            <p:cNvPr id="35" name="Graphic 34" descr="Tachar o marcar con una cruz roja.">
              <a:extLst>
                <a:ext uri="{FF2B5EF4-FFF2-40B4-BE49-F238E27FC236}">
                  <a16:creationId xmlns:a16="http://schemas.microsoft.com/office/drawing/2014/main" id="{2F70204D-2FC5-4864-B55C-BCC9FCC629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47565" y="5277805"/>
              <a:ext cx="188991" cy="188991"/>
            </a:xfrm>
            <a:prstGeom prst="rect">
              <a:avLst/>
            </a:prstGeom>
          </p:spPr>
        </p:pic>
        <p:pic>
          <p:nvPicPr>
            <p:cNvPr id="25" name="Graphic 24" descr="Flecha derecha">
              <a:extLst>
                <a:ext uri="{FF2B5EF4-FFF2-40B4-BE49-F238E27FC236}">
                  <a16:creationId xmlns:a16="http://schemas.microsoft.com/office/drawing/2014/main" id="{FE5D44A6-0A91-425E-9C94-0172BA449F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1032" y="4915100"/>
              <a:ext cx="914400" cy="914400"/>
            </a:xfrm>
            <a:prstGeom prst="rect">
              <a:avLst/>
            </a:prstGeom>
          </p:spPr>
        </p:pic>
        <p:pic>
          <p:nvPicPr>
            <p:cNvPr id="27" name="Graphic 26" descr="Door Closed">
              <a:extLst>
                <a:ext uri="{FF2B5EF4-FFF2-40B4-BE49-F238E27FC236}">
                  <a16:creationId xmlns:a16="http://schemas.microsoft.com/office/drawing/2014/main" id="{9AFCCCF8-ABD0-4333-BF0E-0444BFAE52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62920" y="4915100"/>
              <a:ext cx="914400" cy="914400"/>
            </a:xfrm>
            <a:prstGeom prst="rect">
              <a:avLst/>
            </a:prstGeom>
          </p:spPr>
        </p:pic>
        <p:pic>
          <p:nvPicPr>
            <p:cNvPr id="29" name="Graphic 28" descr="Tachar o marcar con una cruz roja.">
              <a:extLst>
                <a:ext uri="{FF2B5EF4-FFF2-40B4-BE49-F238E27FC236}">
                  <a16:creationId xmlns:a16="http://schemas.microsoft.com/office/drawing/2014/main" id="{18F38F83-EB4D-49D3-925A-AD07FB251EE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68455" y="4915100"/>
              <a:ext cx="914400" cy="914400"/>
            </a:xfrm>
            <a:prstGeom prst="rect">
              <a:avLst/>
            </a:prstGeom>
          </p:spPr>
        </p:pic>
      </p:grpSp>
    </p:spTree>
    <p:extLst>
      <p:ext uri="{BB962C8B-B14F-4D97-AF65-F5344CB8AC3E}">
        <p14:creationId xmlns:p14="http://schemas.microsoft.com/office/powerpoint/2010/main" val="25615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svg="http://schemas.microsoft.com/office/drawing/2016/SVG/main" xmlns:a16="http://schemas.microsoft.com/office/drawing/2014/main"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Azure Multi-Factor Authentication</a:t>
            </a:r>
          </a:p>
        </p:txBody>
      </p:sp>
      <p:sp>
        <p:nvSpPr>
          <p:cNvPr id="6" name="Text Placeholder 5"/>
          <p:cNvSpPr>
            <a:spLocks noGrp="1"/>
          </p:cNvSpPr>
          <p:nvPr>
            <p:ph sz="quarter" idx="10"/>
          </p:nvPr>
        </p:nvSpPr>
        <p:spPr>
          <a:xfrm>
            <a:off x="419100" y="1182387"/>
            <a:ext cx="11340811" cy="1420902"/>
          </a:xfrm>
        </p:spPr>
        <p:txBody>
          <a:bodyPr/>
          <a:lstStyle/>
          <a:p>
            <a:pPr marL="0" indent="0">
              <a:buNone/>
              <a:defRPr sz="2400"/>
            </a:pPr>
            <a:r>
              <a:t>Proporciona seguridad adicional para sus identidades al requerir dos o más elementos para la autenticación completa.</a:t>
            </a:r>
          </a:p>
          <a:p>
            <a:pPr marL="457200" lvl="1" indent="-457200">
              <a:buFont typeface="Arial" panose="020B0604020202020204" pitchFamily="34" charset="0"/>
              <a:buChar char="•"/>
              <a:defRPr>
                <a:cs typeface="Segoe UI Semilight" pitchFamily="34" charset="0"/>
              </a:defRPr>
            </a:pPr>
            <a:r>
              <a:rPr sz="2400"/>
              <a:t>Algo que sabe </a:t>
            </a:r>
            <a:r>
              <a:rPr sz="1800">
                <a:sym typeface="Wingdings" panose="05000000000000000000" pitchFamily="2" charset="2"/>
              </a:rPr>
              <a:t></a:t>
            </a:r>
            <a:r>
              <a:rPr sz="2400"/>
              <a:t>Algo que posee </a:t>
            </a:r>
            <a:r>
              <a:rPr sz="1800">
                <a:sym typeface="Wingdings" panose="05000000000000000000" pitchFamily="2" charset="2"/>
              </a:rPr>
              <a:t></a:t>
            </a:r>
            <a:r>
              <a:rPr sz="2400"/>
              <a:t>Algo que usted es</a:t>
            </a:r>
          </a:p>
        </p:txBody>
      </p:sp>
      <p:pic>
        <p:nvPicPr>
          <p:cNvPr id="2" name="Picture 1">
            <a:extLst>
              <a:ext uri="{FF2B5EF4-FFF2-40B4-BE49-F238E27FC236}">
                <a16:creationId xmlns:a16="http://schemas.microsoft.com/office/drawing/2014/main" id="{BCD4B0D7-0515-86EB-49E5-1475E7D29F96}"/>
              </a:ext>
            </a:extLst>
          </p:cNvPr>
          <p:cNvPicPr>
            <a:picLocks noChangeAspect="1"/>
          </p:cNvPicPr>
          <p:nvPr/>
        </p:nvPicPr>
        <p:blipFill>
          <a:blip r:embed="rId3"/>
          <a:srcRect/>
          <a:stretch/>
        </p:blipFill>
        <p:spPr>
          <a:xfrm>
            <a:off x="1220110" y="2884439"/>
            <a:ext cx="9738333" cy="2434583"/>
          </a:xfrm>
          <a:prstGeom prst="rect">
            <a:avLst/>
          </a:prstGeom>
        </p:spPr>
      </p:pic>
    </p:spTree>
    <p:extLst>
      <p:ext uri="{BB962C8B-B14F-4D97-AF65-F5344CB8AC3E}">
        <p14:creationId xmlns:p14="http://schemas.microsoft.com/office/powerpoint/2010/main" val="31888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2874-560F-4DDC-3E0B-51BAB36DB580}"/>
              </a:ext>
            </a:extLst>
          </p:cNvPr>
          <p:cNvSpPr>
            <a:spLocks noGrp="1"/>
          </p:cNvSpPr>
          <p:nvPr>
            <p:ph type="title"/>
          </p:nvPr>
        </p:nvSpPr>
        <p:spPr/>
        <p:txBody>
          <a:bodyPr/>
          <a:lstStyle/>
          <a:p>
            <a:r>
              <a:t>Identidades externas B2B</a:t>
            </a:r>
          </a:p>
        </p:txBody>
      </p:sp>
      <p:pic>
        <p:nvPicPr>
          <p:cNvPr id="3" name="Picture 2">
            <a:extLst>
              <a:ext uri="{FF2B5EF4-FFF2-40B4-BE49-F238E27FC236}">
                <a16:creationId xmlns:a16="http://schemas.microsoft.com/office/drawing/2014/main" id="{767C9BBF-E32D-3E6F-6C46-0DEBA7B18808}"/>
              </a:ext>
            </a:extLst>
          </p:cNvPr>
          <p:cNvPicPr>
            <a:picLocks noChangeAspect="1"/>
          </p:cNvPicPr>
          <p:nvPr/>
        </p:nvPicPr>
        <p:blipFill rotWithShape="1">
          <a:blip r:embed="rId3"/>
          <a:srcRect l="1293" t="8717" r="979" b="43037"/>
          <a:stretch/>
        </p:blipFill>
        <p:spPr>
          <a:xfrm>
            <a:off x="1190905" y="1567541"/>
            <a:ext cx="10005830" cy="4581332"/>
          </a:xfrm>
          <a:prstGeom prst="rect">
            <a:avLst/>
          </a:prstGeom>
        </p:spPr>
      </p:pic>
    </p:spTree>
    <p:extLst>
      <p:ext uri="{BB962C8B-B14F-4D97-AF65-F5344CB8AC3E}">
        <p14:creationId xmlns:p14="http://schemas.microsoft.com/office/powerpoint/2010/main" val="30168762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A0DD-AACB-4E81-89A9-F9712B277B26}"/>
              </a:ext>
            </a:extLst>
          </p:cNvPr>
          <p:cNvSpPr>
            <a:spLocks noGrp="1"/>
          </p:cNvSpPr>
          <p:nvPr>
            <p:ph type="title"/>
          </p:nvPr>
        </p:nvSpPr>
        <p:spPr/>
        <p:txBody>
          <a:bodyPr/>
          <a:lstStyle/>
          <a:p>
            <a:r>
              <a:t>¿Qué es la informática en la nube?</a:t>
            </a:r>
          </a:p>
        </p:txBody>
      </p:sp>
      <p:grpSp>
        <p:nvGrpSpPr>
          <p:cNvPr id="11" name="Group 10" descr="Grupo de tres iconos que representan los principales servicios de informática en la nube de Compute, Redes y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883026" y="3076254"/>
            <a:ext cx="8895810" cy="2349882"/>
            <a:chOff x="456318" y="3228212"/>
            <a:chExt cx="8895810" cy="2349882"/>
          </a:xfrm>
        </p:grpSpPr>
        <p:grpSp>
          <p:nvGrpSpPr>
            <p:cNvPr id="3" name="Group 2">
              <a:extLst>
                <a:ext uri="{FF2B5EF4-FFF2-40B4-BE49-F238E27FC236}">
                  <a16:creationId xmlns:a16="http://schemas.microsoft.com/office/drawing/2014/main" id="{652F5B9A-A7EC-4198-A7FA-6ACD5E118C7B}"/>
                </a:ext>
              </a:extLst>
            </p:cNvPr>
            <p:cNvGrpSpPr/>
            <p:nvPr/>
          </p:nvGrpSpPr>
          <p:grpSpPr>
            <a:xfrm>
              <a:off x="456318" y="3269921"/>
              <a:ext cx="2224207" cy="2299851"/>
              <a:chOff x="316169" y="1585661"/>
              <a:chExt cx="2224207" cy="2299851"/>
            </a:xfrm>
          </p:grpSpPr>
          <p:pic>
            <p:nvPicPr>
              <p:cNvPr id="10" name="Picture 9" descr="Icono que representa bastidores de servidores de proceso.">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16169" y="3257648"/>
                <a:ext cx="2224207" cy="627864"/>
              </a:xfrm>
              <a:prstGeom prst="rect">
                <a:avLst/>
              </a:prstGeom>
              <a:noFill/>
            </p:spPr>
            <p:txBody>
              <a:bodyPr wrap="square" lIns="182880" tIns="146304" rIns="182880" bIns="146304">
                <a:spAutoFit/>
              </a:bodyPr>
              <a:lstStyle/>
              <a:p>
                <a:pPr algn="ctr">
                  <a:lnSpc>
                    <a:spcPct val="90000"/>
                  </a:lnSpc>
                  <a:spcAft>
                    <a:spcPts val="600"/>
                  </a:spcAft>
                  <a:defRPr sz="2400">
                    <a:gradFill>
                      <a:gsLst>
                        <a:gs pos="2917">
                          <a:schemeClr val="tx1"/>
                        </a:gs>
                        <a:gs pos="30000">
                          <a:schemeClr val="tx1"/>
                        </a:gs>
                      </a:gsLst>
                      <a:lin ang="5400000" scaled="0"/>
                    </a:gradFill>
                  </a:defRPr>
                </a:pPr>
                <a:r>
                  <a:rPr dirty="0" err="1"/>
                  <a:t>Proceso</a:t>
                </a:r>
                <a:endParaRPr dirty="0"/>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6408033" y="3260162"/>
              <a:ext cx="2944095" cy="2309610"/>
              <a:chOff x="3053764" y="1555011"/>
              <a:chExt cx="2944095" cy="2309610"/>
            </a:xfrm>
          </p:grpSpPr>
          <p:pic>
            <p:nvPicPr>
              <p:cNvPr id="14" name="Picture 13" descr="Gráfico de barras que representa los datos almacenados en servidores en la nube">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3647753"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3053764" y="3236757"/>
                <a:ext cx="2944095" cy="627864"/>
              </a:xfrm>
              <a:prstGeom prst="rect">
                <a:avLst/>
              </a:prstGeom>
              <a:noFill/>
            </p:spPr>
            <p:txBody>
              <a:bodyPr wrap="square" lIns="182880" tIns="146304" rIns="182880" bIns="146304">
                <a:spAutoFit/>
              </a:bodyPr>
              <a:lstStyle/>
              <a:p>
                <a:pPr algn="ctr">
                  <a:lnSpc>
                    <a:spcPct val="90000"/>
                  </a:lnSpc>
                  <a:spcAft>
                    <a:spcPts val="600"/>
                  </a:spcAft>
                  <a:defRPr sz="2400">
                    <a:gradFill>
                      <a:gsLst>
                        <a:gs pos="2917">
                          <a:schemeClr val="tx1"/>
                        </a:gs>
                        <a:gs pos="30000">
                          <a:schemeClr val="tx1"/>
                        </a:gs>
                      </a:gsLst>
                      <a:lin ang="5400000" scaled="0"/>
                    </a:gradFill>
                  </a:defRPr>
                </a:pPr>
                <a:r>
                  <a:rPr dirty="0" err="1"/>
                  <a:t>Almacenamiento</a:t>
                </a:r>
                <a:endParaRPr dirty="0"/>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3413136" y="3228212"/>
              <a:ext cx="2683067" cy="2349882"/>
              <a:chOff x="176792" y="3944174"/>
              <a:chExt cx="2683067" cy="2349882"/>
            </a:xfrm>
          </p:grpSpPr>
          <p:pic>
            <p:nvPicPr>
              <p:cNvPr id="18" name="Picture 17" descr="Imagen de dos flechas que muestran los datos que fluyen en una red.">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681235"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176792" y="5666192"/>
                <a:ext cx="2683067" cy="627864"/>
              </a:xfrm>
              <a:prstGeom prst="rect">
                <a:avLst/>
              </a:prstGeom>
              <a:noFill/>
            </p:spPr>
            <p:txBody>
              <a:bodyPr wrap="square" lIns="182880" tIns="146304" rIns="182880" bIns="146304">
                <a:spAutoFit/>
              </a:bodyPr>
              <a:lstStyle/>
              <a:p>
                <a:pPr algn="ctr">
                  <a:lnSpc>
                    <a:spcPct val="90000"/>
                  </a:lnSpc>
                  <a:spcAft>
                    <a:spcPts val="600"/>
                  </a:spcAft>
                  <a:defRPr sz="2400">
                    <a:gradFill>
                      <a:gsLst>
                        <a:gs pos="2917">
                          <a:schemeClr val="tx1"/>
                        </a:gs>
                        <a:gs pos="30000">
                          <a:schemeClr val="tx1"/>
                        </a:gs>
                      </a:gsLst>
                      <a:lin ang="5400000" scaled="0"/>
                    </a:gradFill>
                  </a:defRPr>
                </a:pPr>
                <a:r>
                  <a:rPr dirty="0"/>
                  <a:t>Redes</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2" y="1459942"/>
            <a:ext cx="11341267" cy="1292662"/>
          </a:xfrm>
          <a:prstGeom prst="rect">
            <a:avLst/>
          </a:prstGeom>
          <a:noFill/>
        </p:spPr>
        <p:txBody>
          <a:bodyPr wrap="square" lIns="182880" tIns="146304" rIns="182880" bIns="146304">
            <a:spAutoFit/>
          </a:bodyPr>
          <a:lstStyle>
            <a:lvl1pPr algn="ctr">
              <a:lnSpc>
                <a:spcPct val="90000"/>
              </a:lnSpc>
              <a:spcAft>
                <a:spcPts val="600"/>
              </a:spcAft>
              <a:defRPr sz="2400">
                <a:gradFill>
                  <a:gsLst>
                    <a:gs pos="2917">
                      <a:schemeClr val="tx1"/>
                    </a:gs>
                    <a:gs pos="30000">
                      <a:schemeClr val="tx1"/>
                    </a:gs>
                  </a:gsLst>
                  <a:lin ang="5400000" scaled="0"/>
                </a:gradFill>
              </a:defRPr>
            </a:lvl1pPr>
          </a:lstStyle>
          <a:p>
            <a:pPr algn="l"/>
            <a:r>
              <a:t>La</a:t>
            </a:r>
            <a:r>
              <a:rPr>
                <a:latin typeface="+mj-lt"/>
              </a:rPr>
              <a:t> informática en la nube </a:t>
            </a:r>
            <a:r>
              <a:t>es la prestación de servicios informáticos a través de Internet, lo que permite una innovación más rápida, recursos flexibles y precios regulables.</a:t>
            </a:r>
          </a:p>
        </p:txBody>
      </p:sp>
    </p:spTree>
    <p:extLst>
      <p:ext uri="{BB962C8B-B14F-4D97-AF65-F5344CB8AC3E}">
        <p14:creationId xmlns:p14="http://schemas.microsoft.com/office/powerpoint/2010/main" val="420292805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2874-560F-4DDC-3E0B-51BAB36DB580}"/>
              </a:ext>
            </a:extLst>
          </p:cNvPr>
          <p:cNvSpPr>
            <a:spLocks noGrp="1"/>
          </p:cNvSpPr>
          <p:nvPr>
            <p:ph type="title"/>
          </p:nvPr>
        </p:nvSpPr>
        <p:spPr/>
        <p:txBody>
          <a:bodyPr/>
          <a:lstStyle/>
          <a:p>
            <a:r>
              <a:t>Identidades externas B2C</a:t>
            </a:r>
          </a:p>
        </p:txBody>
      </p:sp>
      <p:pic>
        <p:nvPicPr>
          <p:cNvPr id="4" name="Picture 3">
            <a:extLst>
              <a:ext uri="{FF2B5EF4-FFF2-40B4-BE49-F238E27FC236}">
                <a16:creationId xmlns:a16="http://schemas.microsoft.com/office/drawing/2014/main" id="{A8AB29E1-09F4-CD0A-0E84-A50C7FCC3FFC}"/>
              </a:ext>
            </a:extLst>
          </p:cNvPr>
          <p:cNvPicPr>
            <a:picLocks noChangeAspect="1"/>
          </p:cNvPicPr>
          <p:nvPr/>
        </p:nvPicPr>
        <p:blipFill rotWithShape="1">
          <a:blip r:embed="rId3"/>
          <a:srcRect l="1068" t="62511" r="828" b="978"/>
          <a:stretch/>
        </p:blipFill>
        <p:spPr>
          <a:xfrm>
            <a:off x="793105" y="1820016"/>
            <a:ext cx="10804846" cy="3722367"/>
          </a:xfrm>
          <a:prstGeom prst="rect">
            <a:avLst/>
          </a:prstGeom>
        </p:spPr>
      </p:pic>
    </p:spTree>
    <p:extLst>
      <p:ext uri="{BB962C8B-B14F-4D97-AF65-F5344CB8AC3E}">
        <p14:creationId xmlns:p14="http://schemas.microsoft.com/office/powerpoint/2010/main" val="63153031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BD-73C3-43B5-875D-8BBE9DADF55C}"/>
              </a:ext>
            </a:extLst>
          </p:cNvPr>
          <p:cNvSpPr>
            <a:spLocks noGrp="1"/>
          </p:cNvSpPr>
          <p:nvPr>
            <p:ph type="title"/>
          </p:nvPr>
        </p:nvSpPr>
        <p:spPr/>
        <p:txBody>
          <a:bodyPr/>
          <a:lstStyle/>
          <a:p>
            <a:r>
              <a:t>Acceso condicional</a:t>
            </a:r>
          </a:p>
        </p:txBody>
      </p:sp>
      <p:sp>
        <p:nvSpPr>
          <p:cNvPr id="3" name="Text Placeholder 2">
            <a:extLst>
              <a:ext uri="{FF2B5EF4-FFF2-40B4-BE49-F238E27FC236}">
                <a16:creationId xmlns:a16="http://schemas.microsoft.com/office/drawing/2014/main" id="{0A6BACA5-09F0-48F5-9C1C-9C5C15FBFFA2}"/>
              </a:ext>
            </a:extLst>
          </p:cNvPr>
          <p:cNvSpPr>
            <a:spLocks noGrp="1"/>
          </p:cNvSpPr>
          <p:nvPr>
            <p:ph sz="quarter" idx="10"/>
          </p:nvPr>
        </p:nvSpPr>
        <p:spPr>
          <a:xfrm>
            <a:off x="419100" y="1456897"/>
            <a:ext cx="11340811" cy="4221669"/>
          </a:xfrm>
        </p:spPr>
        <p:txBody>
          <a:bodyPr/>
          <a:lstStyle/>
          <a:p>
            <a:r>
              <a:rPr dirty="0"/>
              <a:t>El </a:t>
            </a:r>
            <a:r>
              <a:rPr dirty="0" err="1">
                <a:latin typeface="+mj-lt"/>
              </a:rPr>
              <a:t>acceso</a:t>
            </a:r>
            <a:r>
              <a:rPr dirty="0">
                <a:latin typeface="+mj-lt"/>
              </a:rPr>
              <a:t> </a:t>
            </a:r>
            <a:r>
              <a:rPr dirty="0" err="1">
                <a:latin typeface="+mj-lt"/>
              </a:rPr>
              <a:t>condicional</a:t>
            </a:r>
            <a:r>
              <a:rPr dirty="0"/>
              <a:t> es lo que </a:t>
            </a:r>
            <a:r>
              <a:rPr dirty="0" err="1"/>
              <a:t>usa</a:t>
            </a:r>
            <a:r>
              <a:rPr dirty="0"/>
              <a:t> Azure Active Directory para </a:t>
            </a:r>
            <a:r>
              <a:rPr dirty="0" err="1"/>
              <a:t>reunir</a:t>
            </a:r>
            <a:r>
              <a:rPr dirty="0"/>
              <a:t> </a:t>
            </a:r>
            <a:r>
              <a:rPr dirty="0" err="1"/>
              <a:t>señales</a:t>
            </a:r>
            <a:r>
              <a:rPr dirty="0"/>
              <a:t>, </a:t>
            </a:r>
            <a:r>
              <a:rPr dirty="0" err="1"/>
              <a:t>tomar</a:t>
            </a:r>
            <a:r>
              <a:rPr dirty="0"/>
              <a:t> </a:t>
            </a:r>
            <a:r>
              <a:rPr dirty="0" err="1"/>
              <a:t>decisiones</a:t>
            </a:r>
            <a:r>
              <a:rPr dirty="0"/>
              <a:t> y </a:t>
            </a:r>
            <a:r>
              <a:rPr dirty="0" err="1"/>
              <a:t>aplicar</a:t>
            </a:r>
            <a:r>
              <a:rPr dirty="0"/>
              <a:t> las </a:t>
            </a:r>
            <a:r>
              <a:rPr dirty="0" err="1"/>
              <a:t>directivas</a:t>
            </a:r>
            <a:r>
              <a:rPr dirty="0"/>
              <a:t> de la </a:t>
            </a:r>
            <a:r>
              <a:rPr dirty="0" err="1"/>
              <a:t>organización</a:t>
            </a:r>
            <a:r>
              <a:rPr dirty="0"/>
              <a:t>.</a:t>
            </a:r>
          </a:p>
          <a:p>
            <a:endParaRPr sz="1000" dirty="0">
              <a:latin typeface="+mn-lt"/>
            </a:endParaRPr>
          </a:p>
          <a:p>
            <a:pPr marL="342900" indent="-342900">
              <a:buFont typeface="Arial" panose="020B0604020202020204" pitchFamily="34" charset="0"/>
              <a:buChar char="•"/>
            </a:pPr>
            <a:r>
              <a:rPr dirty="0" err="1"/>
              <a:t>Usuario</a:t>
            </a:r>
            <a:r>
              <a:rPr dirty="0"/>
              <a:t> o </a:t>
            </a:r>
            <a:r>
              <a:rPr dirty="0" err="1"/>
              <a:t>pertenencia</a:t>
            </a:r>
            <a:r>
              <a:rPr dirty="0"/>
              <a:t> a un </a:t>
            </a:r>
            <a:r>
              <a:rPr dirty="0" err="1"/>
              <a:t>grupo</a:t>
            </a:r>
            <a:endParaRPr dirty="0"/>
          </a:p>
          <a:p>
            <a:pPr marL="342900" indent="-342900">
              <a:buFont typeface="Arial" panose="020B0604020202020204" pitchFamily="34" charset="0"/>
              <a:buChar char="•"/>
            </a:pPr>
            <a:r>
              <a:rPr dirty="0" err="1"/>
              <a:t>Ubicación</a:t>
            </a:r>
            <a:r>
              <a:rPr dirty="0"/>
              <a:t> de la IP</a:t>
            </a:r>
          </a:p>
          <a:p>
            <a:pPr marL="342900" indent="-342900">
              <a:buFont typeface="Arial" panose="020B0604020202020204" pitchFamily="34" charset="0"/>
              <a:buChar char="•"/>
            </a:pPr>
            <a:r>
              <a:rPr dirty="0" err="1"/>
              <a:t>Dispositivo</a:t>
            </a:r>
            <a:endParaRPr dirty="0"/>
          </a:p>
          <a:p>
            <a:pPr marL="342900" indent="-342900">
              <a:buFont typeface="Arial" panose="020B0604020202020204" pitchFamily="34" charset="0"/>
              <a:buChar char="•"/>
            </a:pPr>
            <a:r>
              <a:rPr dirty="0" err="1"/>
              <a:t>Aplicación</a:t>
            </a:r>
            <a:endParaRPr dirty="0"/>
          </a:p>
          <a:p>
            <a:pPr marL="342900" indent="-342900">
              <a:buFont typeface="Arial" panose="020B0604020202020204" pitchFamily="34" charset="0"/>
              <a:buChar char="•"/>
            </a:pPr>
            <a:r>
              <a:rPr dirty="0" err="1"/>
              <a:t>Detección</a:t>
            </a:r>
            <a:r>
              <a:rPr dirty="0"/>
              <a:t> de </a:t>
            </a:r>
            <a:r>
              <a:rPr dirty="0" err="1"/>
              <a:t>riesgos</a:t>
            </a:r>
            <a:endParaRPr dirty="0"/>
          </a:p>
          <a:p>
            <a:pPr marL="342900" indent="-342900">
              <a:buFont typeface="Arial" panose="020B0604020202020204" pitchFamily="34" charset="0"/>
              <a:buChar char="•"/>
            </a:pPr>
            <a:endParaRPr dirty="0">
              <a:latin typeface="+mn-lt"/>
            </a:endParaRPr>
          </a:p>
        </p:txBody>
      </p:sp>
      <p:pic>
        <p:nvPicPr>
          <p:cNvPr id="4" name="Picture 2" descr="Flujo del proceso de acceso condicional conceptual">
            <a:extLst>
              <a:ext uri="{FF2B5EF4-FFF2-40B4-BE49-F238E27FC236}">
                <a16:creationId xmlns:a16="http://schemas.microsoft.com/office/drawing/2014/main" id="{2DCB821E-4D00-CCFC-6BBF-7F0942A09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829" y="3308419"/>
            <a:ext cx="6944071" cy="282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74343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Control de acceso basado en roles de Azure (RBAC de Azure)</a:t>
            </a:r>
          </a:p>
        </p:txBody>
      </p:sp>
      <p:grpSp>
        <p:nvGrpSpPr>
          <p:cNvPr id="7" name="Group 6" descr="Se muestran usuarios, aplicaciones y grupos de usuarios que usan Azure Active Directory para acceder a una suscripción de Azure con grupos de recursos. ">
            <a:extLst>
              <a:ext uri="{FF2B5EF4-FFF2-40B4-BE49-F238E27FC236}">
                <a16:creationId xmlns:a16="http://schemas.microsoft.com/office/drawing/2014/main" id="{70B0E3CB-0EC7-411F-8A0B-4DAAECFD6F02}"/>
              </a:ext>
            </a:extLst>
          </p:cNvPr>
          <p:cNvGrpSpPr/>
          <p:nvPr/>
        </p:nvGrpSpPr>
        <p:grpSpPr>
          <a:xfrm>
            <a:off x="443683" y="1931889"/>
            <a:ext cx="5174793" cy="3572969"/>
            <a:chOff x="6145148" y="1188720"/>
            <a:chExt cx="5705453" cy="4261150"/>
          </a:xfrm>
        </p:grpSpPr>
        <p:pic>
          <p:nvPicPr>
            <p:cNvPr id="8" name="Picture 7">
              <a:extLst>
                <a:ext uri="{FF2B5EF4-FFF2-40B4-BE49-F238E27FC236}">
                  <a16:creationId xmlns:a16="http://schemas.microsoft.com/office/drawing/2014/main" id="{B2A2A828-8E9B-40C6-B14E-6C4A454706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5901" y="3638169"/>
              <a:ext cx="542676" cy="542676"/>
            </a:xfrm>
            <a:prstGeom prst="rect">
              <a:avLst/>
            </a:prstGeom>
          </p:spPr>
        </p:pic>
        <p:pic>
          <p:nvPicPr>
            <p:cNvPr id="9" name="Picture 8">
              <a:extLst>
                <a:ext uri="{FF2B5EF4-FFF2-40B4-BE49-F238E27FC236}">
                  <a16:creationId xmlns:a16="http://schemas.microsoft.com/office/drawing/2014/main" id="{313A3BAA-233D-47EE-AFBA-254E991171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148" y="3638169"/>
              <a:ext cx="542676" cy="542676"/>
            </a:xfrm>
            <a:prstGeom prst="rect">
              <a:avLst/>
            </a:prstGeom>
          </p:spPr>
        </p:pic>
        <p:sp>
          <p:nvSpPr>
            <p:cNvPr id="10" name="Freeform 30">
              <a:extLst>
                <a:ext uri="{FF2B5EF4-FFF2-40B4-BE49-F238E27FC236}">
                  <a16:creationId xmlns:a16="http://schemas.microsoft.com/office/drawing/2014/main" id="{DC23977A-8C5E-4ECD-A1D0-62EE1BF9FAF3}"/>
                </a:ext>
              </a:extLst>
            </p:cNvPr>
            <p:cNvSpPr/>
            <p:nvPr/>
          </p:nvSpPr>
          <p:spPr>
            <a:xfrm>
              <a:off x="7206998" y="1739900"/>
              <a:ext cx="3022600" cy="1892300"/>
            </a:xfrm>
            <a:custGeom>
              <a:avLst/>
              <a:gdLst>
                <a:gd name="connsiteX0" fmla="*/ 0 w 3022600"/>
                <a:gd name="connsiteY0" fmla="*/ 1892300 h 1892300"/>
                <a:gd name="connsiteX1" fmla="*/ 0 w 3022600"/>
                <a:gd name="connsiteY1" fmla="*/ 0 h 1892300"/>
                <a:gd name="connsiteX2" fmla="*/ 3022600 w 3022600"/>
                <a:gd name="connsiteY2" fmla="*/ 0 h 1892300"/>
                <a:gd name="connsiteX3" fmla="*/ 3022600 w 3022600"/>
                <a:gd name="connsiteY3" fmla="*/ 1562100 h 1892300"/>
              </a:gdLst>
              <a:ahLst/>
              <a:cxnLst>
                <a:cxn ang="0">
                  <a:pos x="connsiteX0" y="connsiteY0"/>
                </a:cxn>
                <a:cxn ang="0">
                  <a:pos x="connsiteX1" y="connsiteY1"/>
                </a:cxn>
                <a:cxn ang="0">
                  <a:pos x="connsiteX2" y="connsiteY2"/>
                </a:cxn>
                <a:cxn ang="0">
                  <a:pos x="connsiteX3" y="connsiteY3"/>
                </a:cxn>
              </a:cxnLst>
              <a:rect l="l" t="t" r="r" b="b"/>
              <a:pathLst>
                <a:path w="3022600" h="1892300">
                  <a:moveTo>
                    <a:pt x="0" y="1892300"/>
                  </a:moveTo>
                  <a:lnTo>
                    <a:pt x="0" y="0"/>
                  </a:lnTo>
                  <a:lnTo>
                    <a:pt x="3022600" y="0"/>
                  </a:lnTo>
                  <a:lnTo>
                    <a:pt x="3022600" y="1562100"/>
                  </a:lnTo>
                </a:path>
              </a:pathLst>
            </a:custGeom>
            <a:noFill/>
            <a:ln w="3175">
              <a:solidFill>
                <a:schemeClr val="bg1">
                  <a:lumMod val="75000"/>
                </a:schemeClr>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pPr>
              <a:endParaRPr kumimoji="0" sz="1800" b="0" i="0" u="none" strike="noStrike" kern="1200" cap="none" spc="0" normalizeH="0" baseline="0">
                <a:ln>
                  <a:noFill/>
                </a:ln>
                <a:solidFill>
                  <a:srgbClr val="505050"/>
                </a:solidFill>
                <a:effectLst/>
                <a:uLnTx/>
                <a:uFillTx/>
                <a:latin typeface="Segoe UI"/>
                <a:ea typeface="+mn-ea"/>
                <a:cs typeface="+mn-cs"/>
              </a:endParaRPr>
            </a:p>
          </p:txBody>
        </p:sp>
        <p:sp>
          <p:nvSpPr>
            <p:cNvPr id="11" name="Freeform 31">
              <a:extLst>
                <a:ext uri="{FF2B5EF4-FFF2-40B4-BE49-F238E27FC236}">
                  <a16:creationId xmlns:a16="http://schemas.microsoft.com/office/drawing/2014/main" id="{80D6E929-CA03-4664-9537-A06A9D35863F}"/>
                </a:ext>
              </a:extLst>
            </p:cNvPr>
            <p:cNvSpPr/>
            <p:nvPr/>
          </p:nvSpPr>
          <p:spPr>
            <a:xfrm>
              <a:off x="6414998" y="3224213"/>
              <a:ext cx="1583022" cy="419100"/>
            </a:xfrm>
            <a:custGeom>
              <a:avLst/>
              <a:gdLst>
                <a:gd name="connsiteX0" fmla="*/ 0 w 1628775"/>
                <a:gd name="connsiteY0" fmla="*/ 404812 h 419100"/>
                <a:gd name="connsiteX1" fmla="*/ 0 w 1628775"/>
                <a:gd name="connsiteY1" fmla="*/ 0 h 419100"/>
                <a:gd name="connsiteX2" fmla="*/ 1628775 w 1628775"/>
                <a:gd name="connsiteY2" fmla="*/ 0 h 419100"/>
                <a:gd name="connsiteX3" fmla="*/ 1628775 w 1628775"/>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1628775" h="419100">
                  <a:moveTo>
                    <a:pt x="0" y="404812"/>
                  </a:moveTo>
                  <a:lnTo>
                    <a:pt x="0" y="0"/>
                  </a:lnTo>
                  <a:lnTo>
                    <a:pt x="1628775" y="0"/>
                  </a:lnTo>
                  <a:lnTo>
                    <a:pt x="1628775" y="419100"/>
                  </a:lnTo>
                </a:path>
              </a:pathLst>
            </a:custGeom>
            <a:noFill/>
            <a:ln w="3175">
              <a:solidFill>
                <a:schemeClr val="bg1">
                  <a:lumMod val="75000"/>
                </a:schemeClr>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pPr>
              <a:endParaRPr kumimoji="0" sz="1800" b="0" i="0" u="none" strike="noStrike" kern="1200" cap="none" spc="0" normalizeH="0" baseline="0">
                <a:ln>
                  <a:noFill/>
                </a:ln>
                <a:solidFill>
                  <a:srgbClr val="505050"/>
                </a:solidFill>
                <a:effectLst/>
                <a:uLnTx/>
                <a:uFillTx/>
                <a:latin typeface="Segoe UI"/>
                <a:ea typeface="+mn-ea"/>
                <a:cs typeface="+mn-cs"/>
              </a:endParaRPr>
            </a:p>
          </p:txBody>
        </p:sp>
        <p:sp>
          <p:nvSpPr>
            <p:cNvPr id="12" name="Freeform 32">
              <a:extLst>
                <a:ext uri="{FF2B5EF4-FFF2-40B4-BE49-F238E27FC236}">
                  <a16:creationId xmlns:a16="http://schemas.microsoft.com/office/drawing/2014/main" id="{8342C213-7970-481F-81D3-AD56ABF607AF}"/>
                </a:ext>
              </a:extLst>
            </p:cNvPr>
            <p:cNvSpPr/>
            <p:nvPr/>
          </p:nvSpPr>
          <p:spPr>
            <a:xfrm>
              <a:off x="10496460" y="3454400"/>
              <a:ext cx="376238" cy="1558777"/>
            </a:xfrm>
            <a:custGeom>
              <a:avLst/>
              <a:gdLst>
                <a:gd name="connsiteX0" fmla="*/ 0 w 466725"/>
                <a:gd name="connsiteY0" fmla="*/ 0 h 1481137"/>
                <a:gd name="connsiteX1" fmla="*/ 309563 w 466725"/>
                <a:gd name="connsiteY1" fmla="*/ 0 h 1481137"/>
                <a:gd name="connsiteX2" fmla="*/ 309563 w 466725"/>
                <a:gd name="connsiteY2" fmla="*/ 1481137 h 1481137"/>
                <a:gd name="connsiteX3" fmla="*/ 466725 w 466725"/>
                <a:gd name="connsiteY3" fmla="*/ 1481137 h 1481137"/>
              </a:gdLst>
              <a:ahLst/>
              <a:cxnLst>
                <a:cxn ang="0">
                  <a:pos x="connsiteX0" y="connsiteY0"/>
                </a:cxn>
                <a:cxn ang="0">
                  <a:pos x="connsiteX1" y="connsiteY1"/>
                </a:cxn>
                <a:cxn ang="0">
                  <a:pos x="connsiteX2" y="connsiteY2"/>
                </a:cxn>
                <a:cxn ang="0">
                  <a:pos x="connsiteX3" y="connsiteY3"/>
                </a:cxn>
              </a:cxnLst>
              <a:rect l="l" t="t" r="r" b="b"/>
              <a:pathLst>
                <a:path w="466725" h="1481137">
                  <a:moveTo>
                    <a:pt x="0" y="0"/>
                  </a:moveTo>
                  <a:lnTo>
                    <a:pt x="309563" y="0"/>
                  </a:lnTo>
                  <a:lnTo>
                    <a:pt x="309563" y="1481137"/>
                  </a:lnTo>
                  <a:lnTo>
                    <a:pt x="466725" y="1481137"/>
                  </a:lnTo>
                </a:path>
              </a:pathLst>
            </a:custGeom>
            <a:noFill/>
            <a:ln w="3175">
              <a:solidFill>
                <a:schemeClr val="bg1">
                  <a:lumMod val="75000"/>
                </a:schemeClr>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pPr>
              <a:endParaRPr kumimoji="0" sz="1800" b="0" i="0" u="none" strike="noStrike" kern="1200" cap="none" spc="0" normalizeH="0" baseline="0">
                <a:ln>
                  <a:noFill/>
                </a:ln>
                <a:solidFill>
                  <a:srgbClr val="50505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D908310F-B467-40E9-9339-679122D9A4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0445" y="1188720"/>
              <a:ext cx="935706" cy="935706"/>
            </a:xfrm>
            <a:prstGeom prst="rect">
              <a:avLst/>
            </a:prstGeom>
            <a:solidFill>
              <a:schemeClr val="bg1"/>
            </a:solidFill>
          </p:spPr>
        </p:pic>
        <p:sp>
          <p:nvSpPr>
            <p:cNvPr id="14" name="Rectangle 13">
              <a:extLst>
                <a:ext uri="{FF2B5EF4-FFF2-40B4-BE49-F238E27FC236}">
                  <a16:creationId xmlns:a16="http://schemas.microsoft.com/office/drawing/2014/main" id="{68F6E8E7-BA73-4283-97BD-088BE833DC6B}"/>
                </a:ext>
              </a:extLst>
            </p:cNvPr>
            <p:cNvSpPr/>
            <p:nvPr/>
          </p:nvSpPr>
          <p:spPr>
            <a:xfrm>
              <a:off x="8088770" y="2132856"/>
              <a:ext cx="125906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kern="1200">
                  <a:ln>
                    <a:noFill/>
                  </a:ln>
                  <a:solidFill>
                    <a:srgbClr val="0072C6"/>
                  </a:solidFill>
                  <a:effectLst/>
                  <a:uLnTx/>
                  <a:uFillTx/>
                  <a:latin typeface="Segoe UI"/>
                  <a:ea typeface="+mn-ea"/>
                  <a:cs typeface="+mn-cs"/>
                </a:defRPr>
              </a:pPr>
              <a:r>
                <a:t>Azure</a:t>
              </a:r>
            </a:p>
            <a:p>
              <a:pPr marL="0" marR="0" lvl="0" indent="0" algn="ctr" defTabSz="914400" rtl="0" eaLnBrk="1" fontAlgn="auto" latinLnBrk="0" hangingPunct="1">
                <a:lnSpc>
                  <a:spcPct val="100000"/>
                </a:lnSpc>
                <a:spcBef>
                  <a:spcPts val="0"/>
                </a:spcBef>
                <a:spcAft>
                  <a:spcPts val="0"/>
                </a:spcAft>
                <a:buClrTx/>
                <a:buSzTx/>
                <a:buFontTx/>
                <a:buNone/>
                <a:tabLst/>
                <a:defRPr sz="1200" kern="1200">
                  <a:ln>
                    <a:noFill/>
                  </a:ln>
                  <a:solidFill>
                    <a:srgbClr val="0072C6"/>
                  </a:solidFill>
                  <a:effectLst/>
                  <a:uLnTx/>
                  <a:uFillTx/>
                  <a:latin typeface="Segoe UI"/>
                  <a:ea typeface="+mn-ea"/>
                  <a:cs typeface="+mn-cs"/>
                </a:defRPr>
              </a:pPr>
              <a:r>
                <a:t>Active Directory</a:t>
              </a:r>
              <a:endParaRPr kumimoji="0" sz="1200" b="0" i="0" u="none" strike="noStrike" kern="1200" cap="none" spc="0" normalizeH="0" baseline="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9A8FAB1A-CB69-44FD-BD1F-AB9A21BEABC6}"/>
                </a:ext>
              </a:extLst>
            </p:cNvPr>
            <p:cNvSpPr/>
            <p:nvPr/>
          </p:nvSpPr>
          <p:spPr>
            <a:xfrm>
              <a:off x="10789798" y="4473116"/>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200" kern="1200">
                  <a:ln>
                    <a:noFill/>
                  </a:ln>
                  <a:solidFill>
                    <a:srgbClr val="0072C6"/>
                  </a:solidFill>
                  <a:effectLst/>
                  <a:uLnTx/>
                  <a:uFillTx/>
                  <a:latin typeface="Segoe UI"/>
                  <a:ea typeface="+mn-ea"/>
                  <a:cs typeface="+mn-cs"/>
                </a:defRPr>
              </a:pPr>
              <a:r>
                <a:t>Grupo de recursos</a:t>
              </a:r>
              <a:endParaRPr kumimoji="0" sz="1200" b="0" i="0" u="none" strike="noStrike" kern="1200" cap="none" spc="0" normalizeH="0" baseline="0">
                <a:ln>
                  <a:noFill/>
                </a:ln>
                <a:solidFill>
                  <a:srgbClr val="50505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AE22B93B-6D97-4A44-A4D2-2BDDA3BA6CAF}"/>
                </a:ext>
              </a:extLst>
            </p:cNvPr>
            <p:cNvSpPr/>
            <p:nvPr/>
          </p:nvSpPr>
          <p:spPr>
            <a:xfrm>
              <a:off x="10786821" y="5265204"/>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200" kern="1200">
                  <a:ln>
                    <a:noFill/>
                  </a:ln>
                  <a:solidFill>
                    <a:srgbClr val="0072C6"/>
                  </a:solidFill>
                  <a:effectLst/>
                  <a:uLnTx/>
                  <a:uFillTx/>
                  <a:latin typeface="Segoe UI"/>
                  <a:ea typeface="+mn-ea"/>
                  <a:cs typeface="+mn-cs"/>
                </a:defRPr>
              </a:pPr>
              <a:r>
                <a:t>Grupo de recursos</a:t>
              </a:r>
              <a:endParaRPr kumimoji="0" sz="1200" b="0" i="0" u="none" strike="noStrike" kern="1200" cap="none" spc="0" normalizeH="0" baseline="0">
                <a:ln>
                  <a:noFill/>
                </a:ln>
                <a:solidFill>
                  <a:srgbClr val="50505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4CF370D2-2F9F-4F15-9627-0090613B419A}"/>
                </a:ext>
              </a:extLst>
            </p:cNvPr>
            <p:cNvCxnSpPr/>
            <p:nvPr/>
          </p:nvCxnSpPr>
          <p:spPr>
            <a:xfrm>
              <a:off x="10744892" y="4287091"/>
              <a:ext cx="305078" cy="0"/>
            </a:xfrm>
            <a:prstGeom prst="line">
              <a:avLst/>
            </a:prstGeom>
            <a:noFill/>
            <a:ln w="3175">
              <a:solidFill>
                <a:schemeClr val="bg1">
                  <a:lumMod val="75000"/>
                </a:schemeClr>
              </a:solidFill>
            </a:ln>
          </p:spPr>
        </p:cxnSp>
        <p:cxnSp>
          <p:nvCxnSpPr>
            <p:cNvPr id="19" name="Straight Connector 18">
              <a:extLst>
                <a:ext uri="{FF2B5EF4-FFF2-40B4-BE49-F238E27FC236}">
                  <a16:creationId xmlns:a16="http://schemas.microsoft.com/office/drawing/2014/main" id="{B09FFB16-77FF-4057-9334-C2964659033C}"/>
                </a:ext>
              </a:extLst>
            </p:cNvPr>
            <p:cNvCxnSpPr/>
            <p:nvPr/>
          </p:nvCxnSpPr>
          <p:spPr>
            <a:xfrm>
              <a:off x="10744892" y="5013177"/>
              <a:ext cx="305078" cy="0"/>
            </a:xfrm>
            <a:prstGeom prst="line">
              <a:avLst/>
            </a:prstGeom>
            <a:noFill/>
            <a:ln w="3175">
              <a:solidFill>
                <a:schemeClr val="bg1">
                  <a:lumMod val="75000"/>
                </a:schemeClr>
              </a:solidFill>
            </a:ln>
          </p:spPr>
        </p:cxnSp>
        <p:pic>
          <p:nvPicPr>
            <p:cNvPr id="20" name="Picture 19">
              <a:extLst>
                <a:ext uri="{FF2B5EF4-FFF2-40B4-BE49-F238E27FC236}">
                  <a16:creationId xmlns:a16="http://schemas.microsoft.com/office/drawing/2014/main" id="{97B9F2D5-B926-4EA2-953E-B2DC019EE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9970" y="4016862"/>
              <a:ext cx="540458" cy="540458"/>
            </a:xfrm>
            <a:prstGeom prst="rect">
              <a:avLst/>
            </a:prstGeom>
          </p:spPr>
        </p:pic>
        <p:pic>
          <p:nvPicPr>
            <p:cNvPr id="21" name="Picture 20">
              <a:extLst>
                <a:ext uri="{FF2B5EF4-FFF2-40B4-BE49-F238E27FC236}">
                  <a16:creationId xmlns:a16="http://schemas.microsoft.com/office/drawing/2014/main" id="{09DE48B0-0F00-40BA-9B90-FAF7F39A49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9970" y="4725144"/>
              <a:ext cx="540458" cy="540458"/>
            </a:xfrm>
            <a:prstGeom prst="rect">
              <a:avLst/>
            </a:prstGeom>
          </p:spPr>
        </p:pic>
        <p:pic>
          <p:nvPicPr>
            <p:cNvPr id="22" name="Picture 21">
              <a:extLst>
                <a:ext uri="{FF2B5EF4-FFF2-40B4-BE49-F238E27FC236}">
                  <a16:creationId xmlns:a16="http://schemas.microsoft.com/office/drawing/2014/main" id="{D1883536-C726-4036-A727-AD9988E40CA8}"/>
                </a:ext>
              </a:extLst>
            </p:cNvPr>
            <p:cNvPicPr>
              <a:picLocks noChangeAspect="1"/>
            </p:cNvPicPr>
            <p:nvPr/>
          </p:nvPicPr>
          <p:blipFill>
            <a:blip r:embed="rId7"/>
            <a:stretch>
              <a:fillRect/>
            </a:stretch>
          </p:blipFill>
          <p:spPr>
            <a:xfrm>
              <a:off x="7691267" y="3675774"/>
              <a:ext cx="621846" cy="469433"/>
            </a:xfrm>
            <a:prstGeom prst="rect">
              <a:avLst/>
            </a:prstGeom>
          </p:spPr>
        </p:pic>
        <p:sp>
          <p:nvSpPr>
            <p:cNvPr id="23" name="Rectangle 22">
              <a:extLst>
                <a:ext uri="{FF2B5EF4-FFF2-40B4-BE49-F238E27FC236}">
                  <a16:creationId xmlns:a16="http://schemas.microsoft.com/office/drawing/2014/main" id="{F2E1E3C6-BA28-4271-BD12-98D00B8ED4F3}"/>
                </a:ext>
              </a:extLst>
            </p:cNvPr>
            <p:cNvSpPr/>
            <p:nvPr/>
          </p:nvSpPr>
          <p:spPr>
            <a:xfrm>
              <a:off x="6172138" y="4159746"/>
              <a:ext cx="48923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kern="1200">
                  <a:ln>
                    <a:noFill/>
                  </a:ln>
                  <a:solidFill>
                    <a:srgbClr val="0072C6"/>
                  </a:solidFill>
                  <a:effectLst/>
                  <a:uLnTx/>
                  <a:uFillTx/>
                  <a:latin typeface="Segoe UI"/>
                  <a:ea typeface="+mn-ea"/>
                  <a:cs typeface="+mn-cs"/>
                </a:defRPr>
              </a:pPr>
              <a:r>
                <a:t>Usuario</a:t>
              </a:r>
              <a:endParaRPr kumimoji="0" sz="1200" b="0" i="0" u="none" strike="noStrike" kern="1200" cap="none" spc="0" normalizeH="0" baseline="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9F0C9A37-CE2E-420A-8392-953A2123CCAD}"/>
                </a:ext>
              </a:extLst>
            </p:cNvPr>
            <p:cNvSpPr/>
            <p:nvPr/>
          </p:nvSpPr>
          <p:spPr>
            <a:xfrm>
              <a:off x="6630241" y="4159287"/>
              <a:ext cx="1210284" cy="3303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kern="1200">
                  <a:ln>
                    <a:noFill/>
                  </a:ln>
                  <a:solidFill>
                    <a:srgbClr val="0072C6"/>
                  </a:solidFill>
                  <a:effectLst/>
                  <a:uLnTx/>
                  <a:uFillTx/>
                  <a:latin typeface="Segoe UI"/>
                  <a:ea typeface="+mn-ea"/>
                  <a:cs typeface="+mn-cs"/>
                </a:defRPr>
              </a:pPr>
              <a:r>
                <a:rPr dirty="0" err="1"/>
                <a:t>Aplicaciones</a:t>
              </a:r>
              <a:endParaRPr kumimoji="0" sz="1200" b="0" i="0" u="none" strike="noStrike" kern="1200" cap="none" spc="0" normalizeH="0" baseline="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628F00B6-1F4B-478F-A8D4-525A7666CBD4}"/>
                </a:ext>
              </a:extLst>
            </p:cNvPr>
            <p:cNvSpPr/>
            <p:nvPr/>
          </p:nvSpPr>
          <p:spPr>
            <a:xfrm>
              <a:off x="7596995" y="4159746"/>
              <a:ext cx="1059019" cy="5505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kern="1200">
                  <a:ln>
                    <a:noFill/>
                  </a:ln>
                  <a:solidFill>
                    <a:srgbClr val="0072C6"/>
                  </a:solidFill>
                  <a:effectLst/>
                  <a:uLnTx/>
                  <a:uFillTx/>
                  <a:latin typeface="Segoe UI"/>
                  <a:ea typeface="+mn-ea"/>
                  <a:cs typeface="+mn-cs"/>
                </a:defRPr>
              </a:pPr>
              <a:r>
                <a:rPr dirty="0" err="1"/>
                <a:t>Grupos</a:t>
              </a:r>
              <a:r>
                <a:rPr dirty="0"/>
                <a:t> </a:t>
              </a:r>
              <a:br>
                <a:rPr lang="en-US" dirty="0"/>
              </a:br>
              <a:r>
                <a:rPr dirty="0"/>
                <a:t>de </a:t>
              </a:r>
              <a:r>
                <a:rPr dirty="0" err="1"/>
                <a:t>usuarios</a:t>
              </a:r>
              <a:endParaRPr kumimoji="0" sz="1200" b="0" i="0" u="none" strike="noStrike" kern="1200" cap="none" spc="0" normalizeH="0" baseline="0" dirty="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044FD503-0CA6-4162-9BA8-3DEA6F1034B1}"/>
                </a:ext>
              </a:extLst>
            </p:cNvPr>
            <p:cNvSpPr/>
            <p:nvPr/>
          </p:nvSpPr>
          <p:spPr>
            <a:xfrm>
              <a:off x="9469108" y="3643313"/>
              <a:ext cx="10086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kern="1200">
                  <a:ln>
                    <a:noFill/>
                  </a:ln>
                  <a:solidFill>
                    <a:srgbClr val="0072C6"/>
                  </a:solidFill>
                  <a:effectLst/>
                  <a:uLnTx/>
                  <a:uFillTx/>
                  <a:latin typeface="Segoe UI"/>
                  <a:ea typeface="+mn-ea"/>
                  <a:cs typeface="+mn-cs"/>
                </a:defRPr>
              </a:pPr>
              <a:r>
                <a:rPr dirty="0"/>
                <a:t>Azure</a:t>
              </a:r>
            </a:p>
            <a:p>
              <a:pPr marL="0" marR="0" lvl="0" indent="0" algn="ctr" defTabSz="914400" rtl="0" eaLnBrk="1" fontAlgn="auto" latinLnBrk="0" hangingPunct="1">
                <a:lnSpc>
                  <a:spcPct val="100000"/>
                </a:lnSpc>
                <a:spcBef>
                  <a:spcPts val="0"/>
                </a:spcBef>
                <a:spcAft>
                  <a:spcPts val="0"/>
                </a:spcAft>
                <a:buClrTx/>
                <a:buSzTx/>
                <a:buFontTx/>
                <a:buNone/>
                <a:tabLst/>
                <a:defRPr sz="1200" kern="1200">
                  <a:ln>
                    <a:noFill/>
                  </a:ln>
                  <a:solidFill>
                    <a:srgbClr val="0072C6"/>
                  </a:solidFill>
                  <a:effectLst/>
                  <a:uLnTx/>
                  <a:uFillTx/>
                  <a:latin typeface="Segoe UI"/>
                  <a:ea typeface="+mn-ea"/>
                  <a:cs typeface="+mn-cs"/>
                </a:defRPr>
              </a:pPr>
              <a:r>
                <a:rPr dirty="0"/>
                <a:t>de Azure</a:t>
              </a:r>
              <a:endParaRPr kumimoji="0" sz="1200" b="0" i="0" u="none" strike="noStrike" kern="1200" cap="none" spc="0" normalizeH="0" baseline="0" dirty="0">
                <a:ln>
                  <a:noFill/>
                </a:ln>
                <a:solidFill>
                  <a:srgbClr val="505050"/>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C0EBD996-9BCE-428C-86F7-E60671ED93A0}"/>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5155" y="3213636"/>
              <a:ext cx="1361218" cy="476496"/>
            </a:xfrm>
            <a:prstGeom prst="rect">
              <a:avLst/>
            </a:prstGeom>
          </p:spPr>
        </p:pic>
      </p:grpSp>
      <p:sp>
        <p:nvSpPr>
          <p:cNvPr id="6" name="Text Placeholder 5"/>
          <p:cNvSpPr>
            <a:spLocks noGrp="1"/>
          </p:cNvSpPr>
          <p:nvPr>
            <p:ph sz="quarter" idx="10"/>
          </p:nvPr>
        </p:nvSpPr>
        <p:spPr>
          <a:xfrm>
            <a:off x="6345210" y="2500980"/>
            <a:ext cx="5685853" cy="2657138"/>
          </a:xfrm>
        </p:spPr>
        <p:txBody>
          <a:bodyPr vert="horz" wrap="square" lIns="0" tIns="91440" rIns="146304" bIns="91440" anchor="t">
            <a:spAutoFit/>
          </a:bodyPr>
          <a:lstStyle/>
          <a:p>
            <a:pPr marL="285750" indent="-285750">
              <a:buFont typeface="Arial" panose="020B0604020202020204" pitchFamily="34" charset="0"/>
              <a:buChar char="•"/>
            </a:pPr>
            <a:r>
              <a:rPr dirty="0" err="1"/>
              <a:t>Administración</a:t>
            </a:r>
            <a:r>
              <a:rPr dirty="0"/>
              <a:t> de </a:t>
            </a:r>
            <a:r>
              <a:rPr dirty="0" err="1"/>
              <a:t>acceso</a:t>
            </a:r>
            <a:r>
              <a:rPr dirty="0"/>
              <a:t> </a:t>
            </a:r>
            <a:r>
              <a:rPr dirty="0" err="1"/>
              <a:t>específico</a:t>
            </a:r>
            <a:r>
              <a:rPr dirty="0"/>
              <a:t>.</a:t>
            </a:r>
            <a:endParaRPr dirty="0">
              <a:cs typeface="Segoe UI"/>
            </a:endParaRPr>
          </a:p>
          <a:p>
            <a:pPr marL="285750" indent="-285750">
              <a:buFont typeface="Arial" panose="020B0604020202020204" pitchFamily="34" charset="0"/>
              <a:buChar char="•"/>
            </a:pPr>
            <a:r>
              <a:rPr dirty="0" err="1"/>
              <a:t>Separe</a:t>
            </a:r>
            <a:r>
              <a:rPr dirty="0"/>
              <a:t> las </a:t>
            </a:r>
            <a:r>
              <a:rPr dirty="0" err="1"/>
              <a:t>tareas</a:t>
            </a:r>
            <a:r>
              <a:rPr dirty="0"/>
              <a:t> </a:t>
            </a:r>
            <a:r>
              <a:rPr dirty="0" err="1"/>
              <a:t>dentro</a:t>
            </a:r>
            <a:r>
              <a:rPr dirty="0"/>
              <a:t> del </a:t>
            </a:r>
            <a:r>
              <a:rPr dirty="0" err="1"/>
              <a:t>equipo</a:t>
            </a:r>
            <a:r>
              <a:rPr dirty="0"/>
              <a:t> y </a:t>
            </a:r>
            <a:r>
              <a:rPr dirty="0" err="1"/>
              <a:t>conceda</a:t>
            </a:r>
            <a:r>
              <a:rPr dirty="0"/>
              <a:t> a </a:t>
            </a:r>
            <a:r>
              <a:rPr dirty="0" err="1"/>
              <a:t>los</a:t>
            </a:r>
            <a:r>
              <a:rPr dirty="0"/>
              <a:t> </a:t>
            </a:r>
            <a:r>
              <a:rPr dirty="0" err="1"/>
              <a:t>usuarios</a:t>
            </a:r>
            <a:r>
              <a:rPr dirty="0"/>
              <a:t> solo </a:t>
            </a:r>
            <a:r>
              <a:rPr dirty="0" err="1"/>
              <a:t>el</a:t>
            </a:r>
            <a:r>
              <a:rPr dirty="0"/>
              <a:t> </a:t>
            </a:r>
            <a:r>
              <a:rPr dirty="0" err="1"/>
              <a:t>acceso</a:t>
            </a:r>
            <a:r>
              <a:rPr dirty="0"/>
              <a:t> que </a:t>
            </a:r>
            <a:r>
              <a:rPr dirty="0" err="1"/>
              <a:t>necesitan</a:t>
            </a:r>
            <a:r>
              <a:rPr dirty="0"/>
              <a:t> para </a:t>
            </a:r>
            <a:r>
              <a:rPr dirty="0" err="1"/>
              <a:t>realizar</a:t>
            </a:r>
            <a:r>
              <a:rPr dirty="0"/>
              <a:t> sus </a:t>
            </a:r>
            <a:r>
              <a:rPr dirty="0" err="1"/>
              <a:t>trabajos</a:t>
            </a:r>
            <a:r>
              <a:rPr dirty="0"/>
              <a:t>.</a:t>
            </a:r>
            <a:endParaRPr dirty="0">
              <a:latin typeface="+mn-lt"/>
              <a:cs typeface="Segoe UI"/>
            </a:endParaRPr>
          </a:p>
          <a:p>
            <a:pPr marL="285750" indent="-285750">
              <a:buFont typeface="Arial" panose="020B0604020202020204" pitchFamily="34" charset="0"/>
              <a:buChar char="•"/>
            </a:pPr>
            <a:r>
              <a:rPr dirty="0" err="1"/>
              <a:t>Permite</a:t>
            </a:r>
            <a:r>
              <a:rPr dirty="0"/>
              <a:t> </a:t>
            </a:r>
            <a:r>
              <a:rPr dirty="0" err="1"/>
              <a:t>el</a:t>
            </a:r>
            <a:r>
              <a:rPr dirty="0"/>
              <a:t> </a:t>
            </a:r>
            <a:r>
              <a:rPr dirty="0" err="1"/>
              <a:t>acceso</a:t>
            </a:r>
            <a:r>
              <a:rPr dirty="0"/>
              <a:t> a Azure Portal y </a:t>
            </a:r>
            <a:r>
              <a:rPr dirty="0" err="1"/>
              <a:t>controlar</a:t>
            </a:r>
            <a:r>
              <a:rPr dirty="0"/>
              <a:t> </a:t>
            </a:r>
            <a:r>
              <a:rPr dirty="0" err="1"/>
              <a:t>el</a:t>
            </a:r>
            <a:r>
              <a:rPr dirty="0"/>
              <a:t> </a:t>
            </a:r>
            <a:r>
              <a:rPr dirty="0" err="1"/>
              <a:t>acceso</a:t>
            </a:r>
            <a:r>
              <a:rPr dirty="0"/>
              <a:t> a </a:t>
            </a:r>
            <a:r>
              <a:rPr dirty="0" err="1"/>
              <a:t>los</a:t>
            </a:r>
            <a:r>
              <a:rPr dirty="0"/>
              <a:t> </a:t>
            </a:r>
            <a:r>
              <a:rPr dirty="0" err="1"/>
              <a:t>recursos</a:t>
            </a:r>
            <a:r>
              <a:rPr dirty="0"/>
              <a:t>.</a:t>
            </a:r>
            <a:endParaRPr dirty="0">
              <a:latin typeface="+mn-lt"/>
              <a:cs typeface="Segoe UI"/>
            </a:endParaRPr>
          </a:p>
        </p:txBody>
      </p:sp>
    </p:spTree>
    <p:extLst>
      <p:ext uri="{BB962C8B-B14F-4D97-AF65-F5344CB8AC3E}">
        <p14:creationId xmlns:p14="http://schemas.microsoft.com/office/powerpoint/2010/main" val="136183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03CB-FE1F-7449-85B6-377845712922}"/>
              </a:ext>
            </a:extLst>
          </p:cNvPr>
          <p:cNvSpPr>
            <a:spLocks noGrp="1"/>
          </p:cNvSpPr>
          <p:nvPr>
            <p:ph type="title"/>
          </p:nvPr>
        </p:nvSpPr>
        <p:spPr/>
        <p:txBody>
          <a:bodyPr/>
          <a:lstStyle/>
          <a:p>
            <a:r>
              <a:t>Confianza cero</a:t>
            </a:r>
          </a:p>
        </p:txBody>
      </p:sp>
      <p:pic>
        <p:nvPicPr>
          <p:cNvPr id="6" name="Content Placeholder 4">
            <a:extLst>
              <a:ext uri="{FF2B5EF4-FFF2-40B4-BE49-F238E27FC236}">
                <a16:creationId xmlns:a16="http://schemas.microsoft.com/office/drawing/2014/main" id="{1780960D-4401-35F6-B9A9-5FA25744AF82}"/>
              </a:ext>
            </a:extLst>
          </p:cNvPr>
          <p:cNvPicPr>
            <a:picLocks noChangeAspect="1"/>
          </p:cNvPicPr>
          <p:nvPr/>
        </p:nvPicPr>
        <p:blipFill>
          <a:blip r:embed="rId3"/>
          <a:srcRect/>
          <a:stretch/>
        </p:blipFill>
        <p:spPr>
          <a:xfrm>
            <a:off x="1384707" y="1388745"/>
            <a:ext cx="9422587" cy="4933327"/>
          </a:xfrm>
          <a:prstGeom prst="rect">
            <a:avLst/>
          </a:prstGeom>
        </p:spPr>
      </p:pic>
    </p:spTree>
    <p:extLst>
      <p:ext uri="{BB962C8B-B14F-4D97-AF65-F5344CB8AC3E}">
        <p14:creationId xmlns:p14="http://schemas.microsoft.com/office/powerpoint/2010/main" val="149265259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solidFill>
                  <a:schemeClr val="tx1"/>
                </a:solidFill>
              </a:defRPr>
            </a:pPr>
            <a:r>
              <a:t>Defensa en profundidad</a:t>
            </a:r>
          </a:p>
        </p:txBody>
      </p:sp>
      <p:sp>
        <p:nvSpPr>
          <p:cNvPr id="6" name="Text Placeholder 5"/>
          <p:cNvSpPr>
            <a:spLocks noGrp="1"/>
          </p:cNvSpPr>
          <p:nvPr>
            <p:ph sz="quarter" idx="10"/>
          </p:nvPr>
        </p:nvSpPr>
        <p:spPr>
          <a:xfrm>
            <a:off x="333867" y="1639288"/>
            <a:ext cx="5263369" cy="3880213"/>
          </a:xfrm>
        </p:spPr>
        <p:txBody>
          <a:bodyPr/>
          <a:lstStyle/>
          <a:p>
            <a:pPr marL="342900" indent="-342900">
              <a:buFont typeface="Arial" panose="020B0604020202020204" pitchFamily="34" charset="0"/>
              <a:buChar char="•"/>
              <a:defRPr sz="2400"/>
            </a:pPr>
            <a:r>
              <a:rPr dirty="0"/>
              <a:t>Un </a:t>
            </a:r>
            <a:r>
              <a:rPr dirty="0" err="1"/>
              <a:t>enfoque</a:t>
            </a:r>
            <a:r>
              <a:rPr dirty="0"/>
              <a:t> </a:t>
            </a:r>
            <a:r>
              <a:rPr dirty="0" err="1"/>
              <a:t>por</a:t>
            </a:r>
            <a:r>
              <a:rPr dirty="0"/>
              <a:t> </a:t>
            </a:r>
            <a:r>
              <a:rPr dirty="0" err="1"/>
              <a:t>capas</a:t>
            </a:r>
            <a:r>
              <a:rPr dirty="0"/>
              <a:t> para </a:t>
            </a:r>
            <a:r>
              <a:rPr dirty="0" err="1"/>
              <a:t>asegurar</a:t>
            </a:r>
            <a:r>
              <a:rPr dirty="0"/>
              <a:t> </a:t>
            </a:r>
            <a:r>
              <a:rPr dirty="0" err="1"/>
              <a:t>los</a:t>
            </a:r>
            <a:r>
              <a:rPr dirty="0"/>
              <a:t> </a:t>
            </a:r>
            <a:r>
              <a:rPr dirty="0" err="1"/>
              <a:t>sistemas</a:t>
            </a:r>
            <a:r>
              <a:rPr dirty="0"/>
              <a:t> </a:t>
            </a:r>
            <a:r>
              <a:rPr dirty="0" err="1"/>
              <a:t>informáticos</a:t>
            </a:r>
            <a:r>
              <a:rPr dirty="0"/>
              <a:t>.</a:t>
            </a:r>
          </a:p>
          <a:p>
            <a:pPr marL="342900" indent="-342900">
              <a:lnSpc>
                <a:spcPct val="114000"/>
              </a:lnSpc>
              <a:buFont typeface="Arial" panose="020B0604020202020204" pitchFamily="34" charset="0"/>
              <a:buChar char="•"/>
              <a:defRPr sz="2400"/>
            </a:pPr>
            <a:r>
              <a:rPr dirty="0" err="1"/>
              <a:t>Proporciona</a:t>
            </a:r>
            <a:r>
              <a:rPr dirty="0"/>
              <a:t> </a:t>
            </a:r>
            <a:r>
              <a:rPr dirty="0" err="1"/>
              <a:t>múltiples</a:t>
            </a:r>
            <a:r>
              <a:rPr dirty="0"/>
              <a:t> </a:t>
            </a:r>
            <a:r>
              <a:rPr dirty="0" err="1"/>
              <a:t>niveles</a:t>
            </a:r>
            <a:r>
              <a:rPr dirty="0"/>
              <a:t> de </a:t>
            </a:r>
            <a:r>
              <a:rPr dirty="0" err="1"/>
              <a:t>protección</a:t>
            </a:r>
            <a:r>
              <a:rPr dirty="0"/>
              <a:t>.</a:t>
            </a:r>
          </a:p>
          <a:p>
            <a:pPr marL="342900" indent="-342900">
              <a:lnSpc>
                <a:spcPct val="114000"/>
              </a:lnSpc>
              <a:buFont typeface="Arial" panose="020B0604020202020204" pitchFamily="34" charset="0"/>
              <a:buChar char="•"/>
              <a:defRPr sz="2400"/>
            </a:pPr>
            <a:r>
              <a:rPr dirty="0"/>
              <a:t>Los </a:t>
            </a:r>
            <a:r>
              <a:rPr dirty="0" err="1"/>
              <a:t>ataques</a:t>
            </a:r>
            <a:r>
              <a:rPr dirty="0"/>
              <a:t> contra </a:t>
            </a:r>
            <a:r>
              <a:rPr dirty="0" err="1"/>
              <a:t>una</a:t>
            </a:r>
            <a:r>
              <a:rPr dirty="0"/>
              <a:t> </a:t>
            </a:r>
            <a:r>
              <a:rPr dirty="0" err="1"/>
              <a:t>capa</a:t>
            </a:r>
            <a:r>
              <a:rPr dirty="0"/>
              <a:t> </a:t>
            </a:r>
            <a:r>
              <a:rPr dirty="0" err="1"/>
              <a:t>están</a:t>
            </a:r>
            <a:r>
              <a:rPr dirty="0"/>
              <a:t> </a:t>
            </a:r>
            <a:r>
              <a:rPr dirty="0" err="1"/>
              <a:t>aislados</a:t>
            </a:r>
            <a:r>
              <a:rPr dirty="0"/>
              <a:t> de las </a:t>
            </a:r>
            <a:r>
              <a:rPr dirty="0" err="1"/>
              <a:t>capas</a:t>
            </a:r>
            <a:r>
              <a:rPr dirty="0"/>
              <a:t> </a:t>
            </a:r>
            <a:r>
              <a:rPr dirty="0" err="1"/>
              <a:t>subsiguientes</a:t>
            </a:r>
            <a:r>
              <a:rPr dirty="0"/>
              <a:t>.</a:t>
            </a:r>
          </a:p>
        </p:txBody>
      </p:sp>
      <p:grpSp>
        <p:nvGrpSpPr>
          <p:cNvPr id="2" name="Group 1" descr="Gráfico de defensa en profundidad: datos, aplicación, proceso, red, perímetro, identidad y acceso, y seguridad física. ">
            <a:extLst>
              <a:ext uri="{FF2B5EF4-FFF2-40B4-BE49-F238E27FC236}">
                <a16:creationId xmlns:a16="http://schemas.microsoft.com/office/drawing/2014/main" id="{4ABAE1CC-1670-41D7-8E1D-B479809CA2A0}"/>
              </a:ext>
            </a:extLst>
          </p:cNvPr>
          <p:cNvGrpSpPr/>
          <p:nvPr/>
        </p:nvGrpSpPr>
        <p:grpSpPr>
          <a:xfrm>
            <a:off x="6951111" y="1165144"/>
            <a:ext cx="4595859" cy="3955980"/>
            <a:chOff x="6366893" y="1369646"/>
            <a:chExt cx="2568045" cy="2816227"/>
          </a:xfrm>
        </p:grpSpPr>
        <p:sp>
          <p:nvSpPr>
            <p:cNvPr id="7" name="Rectangle 6">
              <a:extLst>
                <a:ext uri="{FF2B5EF4-FFF2-40B4-BE49-F238E27FC236}">
                  <a16:creationId xmlns:a16="http://schemas.microsoft.com/office/drawing/2014/main" id="{E021DC50-183E-4228-9571-6552551463F8}"/>
                </a:ext>
              </a:extLst>
            </p:cNvPr>
            <p:cNvSpPr/>
            <p:nvPr/>
          </p:nvSpPr>
          <p:spPr>
            <a:xfrm>
              <a:off x="6366893" y="1369646"/>
              <a:ext cx="2568045" cy="281622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solidFill>
                    <a:schemeClr val="tx1"/>
                  </a:solidFill>
                </a:defRPr>
              </a:pPr>
              <a:r>
                <a:rPr dirty="0" err="1"/>
                <a:t>Seguridad</a:t>
              </a:r>
              <a:r>
                <a:rPr dirty="0"/>
                <a:t> </a:t>
              </a:r>
              <a:r>
                <a:rPr dirty="0" err="1"/>
                <a:t>física</a:t>
              </a:r>
              <a:endParaRPr dirty="0"/>
            </a:p>
          </p:txBody>
        </p:sp>
        <p:sp>
          <p:nvSpPr>
            <p:cNvPr id="8" name="Rectangle 7">
              <a:extLst>
                <a:ext uri="{FF2B5EF4-FFF2-40B4-BE49-F238E27FC236}">
                  <a16:creationId xmlns:a16="http://schemas.microsoft.com/office/drawing/2014/main" id="{DA288C81-4E58-4574-9C32-E681CEF391EC}"/>
                </a:ext>
              </a:extLst>
            </p:cNvPr>
            <p:cNvSpPr/>
            <p:nvPr/>
          </p:nvSpPr>
          <p:spPr>
            <a:xfrm>
              <a:off x="6451560" y="1747216"/>
              <a:ext cx="2398711" cy="243865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solidFill>
                    <a:schemeClr val="tx1"/>
                  </a:solidFill>
                </a:defRPr>
              </a:pPr>
              <a:r>
                <a:t>Identidad y acceso</a:t>
              </a:r>
            </a:p>
          </p:txBody>
        </p:sp>
        <p:sp>
          <p:nvSpPr>
            <p:cNvPr id="9" name="Rectangle 8">
              <a:extLst>
                <a:ext uri="{FF2B5EF4-FFF2-40B4-BE49-F238E27FC236}">
                  <a16:creationId xmlns:a16="http://schemas.microsoft.com/office/drawing/2014/main" id="{B13FFE2C-9D39-413C-95CA-C5754F20D5E1}"/>
                </a:ext>
              </a:extLst>
            </p:cNvPr>
            <p:cNvSpPr/>
            <p:nvPr/>
          </p:nvSpPr>
          <p:spPr>
            <a:xfrm>
              <a:off x="6530405" y="2116393"/>
              <a:ext cx="2235199" cy="206947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solidFill>
                    <a:schemeClr val="tx1"/>
                  </a:solidFill>
                </a:defRPr>
              </a:pPr>
              <a:r>
                <a:t>Perímetro</a:t>
              </a:r>
            </a:p>
          </p:txBody>
        </p:sp>
        <p:sp>
          <p:nvSpPr>
            <p:cNvPr id="10" name="Rectangle 9">
              <a:extLst>
                <a:ext uri="{FF2B5EF4-FFF2-40B4-BE49-F238E27FC236}">
                  <a16:creationId xmlns:a16="http://schemas.microsoft.com/office/drawing/2014/main" id="{CCABB243-6E30-45CE-A128-0A8CDCDF635E}"/>
                </a:ext>
              </a:extLst>
            </p:cNvPr>
            <p:cNvSpPr/>
            <p:nvPr/>
          </p:nvSpPr>
          <p:spPr>
            <a:xfrm>
              <a:off x="6642586" y="2510743"/>
              <a:ext cx="2021420" cy="167512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solidFill>
                    <a:schemeClr val="tx1"/>
                  </a:solidFill>
                </a:defRPr>
              </a:pPr>
              <a:r>
                <a:t>Red</a:t>
              </a:r>
            </a:p>
          </p:txBody>
        </p:sp>
        <p:sp>
          <p:nvSpPr>
            <p:cNvPr id="11" name="Rectangle 10">
              <a:extLst>
                <a:ext uri="{FF2B5EF4-FFF2-40B4-BE49-F238E27FC236}">
                  <a16:creationId xmlns:a16="http://schemas.microsoft.com/office/drawing/2014/main" id="{EBC38335-51D1-429D-8378-450D3F99D260}"/>
                </a:ext>
              </a:extLst>
            </p:cNvPr>
            <p:cNvSpPr/>
            <p:nvPr/>
          </p:nvSpPr>
          <p:spPr>
            <a:xfrm>
              <a:off x="6767470" y="2910783"/>
              <a:ext cx="1778002" cy="127509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solidFill>
                    <a:schemeClr val="tx1"/>
                  </a:solidFill>
                </a:defRPr>
              </a:pPr>
              <a:r>
                <a:t>Proceso</a:t>
              </a:r>
            </a:p>
          </p:txBody>
        </p:sp>
        <p:sp>
          <p:nvSpPr>
            <p:cNvPr id="12" name="Rectangle 11">
              <a:extLst>
                <a:ext uri="{FF2B5EF4-FFF2-40B4-BE49-F238E27FC236}">
                  <a16:creationId xmlns:a16="http://schemas.microsoft.com/office/drawing/2014/main" id="{B0ABBDC1-E5FF-4478-9DB8-634C73006990}"/>
                </a:ext>
              </a:extLst>
            </p:cNvPr>
            <p:cNvSpPr/>
            <p:nvPr/>
          </p:nvSpPr>
          <p:spPr>
            <a:xfrm>
              <a:off x="6898703" y="3307833"/>
              <a:ext cx="1515535" cy="87804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solidFill>
                    <a:schemeClr val="tx1"/>
                  </a:solidFill>
                </a:defRPr>
              </a:pPr>
              <a:r>
                <a:t>Aplicación</a:t>
              </a:r>
            </a:p>
          </p:txBody>
        </p:sp>
        <p:sp>
          <p:nvSpPr>
            <p:cNvPr id="13" name="Rectangle 12">
              <a:extLst>
                <a:ext uri="{FF2B5EF4-FFF2-40B4-BE49-F238E27FC236}">
                  <a16:creationId xmlns:a16="http://schemas.microsoft.com/office/drawing/2014/main" id="{F0830FD7-83F2-4621-83EE-0A82ADCA2CC4}"/>
                </a:ext>
              </a:extLst>
            </p:cNvPr>
            <p:cNvSpPr/>
            <p:nvPr/>
          </p:nvSpPr>
          <p:spPr>
            <a:xfrm>
              <a:off x="7047929" y="3745184"/>
              <a:ext cx="1210734" cy="440688"/>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solidFill>
                    <a:schemeClr val="tx1"/>
                  </a:solidFill>
                </a:defRPr>
              </a:pPr>
              <a:r>
                <a:t>Datos</a:t>
              </a:r>
            </a:p>
          </p:txBody>
        </p:sp>
      </p:grpSp>
    </p:spTree>
    <p:extLst>
      <p:ext uri="{BB962C8B-B14F-4D97-AF65-F5344CB8AC3E}">
        <p14:creationId xmlns:p14="http://schemas.microsoft.com/office/powerpoint/2010/main" val="267309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Microsoft Defender for Cloud</a:t>
            </a:r>
          </a:p>
        </p:txBody>
      </p:sp>
      <p:sp>
        <p:nvSpPr>
          <p:cNvPr id="6" name="Text Placeholder 5"/>
          <p:cNvSpPr>
            <a:spLocks noGrp="1"/>
          </p:cNvSpPr>
          <p:nvPr>
            <p:ph sz="quarter" idx="4294967295"/>
          </p:nvPr>
        </p:nvSpPr>
        <p:spPr>
          <a:xfrm>
            <a:off x="419100" y="1456897"/>
            <a:ext cx="11340811" cy="724173"/>
          </a:xfrm>
        </p:spPr>
        <p:txBody>
          <a:bodyPr vert="horz" wrap="square" lIns="0" tIns="0" rIns="0" bIns="0" anchor="t">
            <a:spAutoFit/>
          </a:bodyPr>
          <a:lstStyle/>
          <a:p>
            <a:pPr>
              <a:defRPr>
                <a:solidFill>
                  <a:srgbClr val="171717"/>
                </a:solidFill>
                <a:effectLst/>
                <a:latin typeface="Segoe UI" panose="020B0502040204020203" pitchFamily="34" charset="0"/>
              </a:defRPr>
            </a:pPr>
            <a:r>
              <a:t>Microsoft Defender for Cloud es un servicio de supervisión que proporciona protección contra amenazas, tanto en Azure como en los centros de datos locales.</a:t>
            </a:r>
            <a:endParaRPr>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E6F8004-514A-4639-9F04-B80EC2085751}"/>
              </a:ext>
            </a:extLst>
          </p:cNvPr>
          <p:cNvSpPr txBox="1"/>
          <p:nvPr/>
        </p:nvSpPr>
        <p:spPr>
          <a:xfrm>
            <a:off x="419100" y="2952869"/>
            <a:ext cx="4943066" cy="2880789"/>
          </a:xfrm>
          <a:prstGeom prst="rect">
            <a:avLst/>
          </a:prstGeom>
          <a:noFill/>
        </p:spPr>
        <p:txBody>
          <a:bodyPr wrap="square" lIns="182880" tIns="146304" rIns="182880" bIns="146304">
            <a:spAutoFit/>
          </a:bodyPr>
          <a:lstStyle/>
          <a:p>
            <a:pPr marL="342900" indent="-342900" algn="l">
              <a:buFont typeface="Arial" panose="020B0604020202020204" pitchFamily="34" charset="0"/>
              <a:buChar char="•"/>
              <a:defRPr sz="2400">
                <a:solidFill>
                  <a:srgbClr val="171717"/>
                </a:solidFill>
                <a:latin typeface="Segoe UI" panose="020B0502040204020203" pitchFamily="34" charset="0"/>
              </a:defRPr>
            </a:pPr>
            <a:r>
              <a:rPr dirty="0" err="1"/>
              <a:t>Proporciona</a:t>
            </a:r>
            <a:r>
              <a:rPr dirty="0"/>
              <a:t> </a:t>
            </a:r>
            <a:r>
              <a:rPr dirty="0" err="1"/>
              <a:t>recomendaciones</a:t>
            </a:r>
            <a:r>
              <a:rPr dirty="0"/>
              <a:t> de </a:t>
            </a:r>
            <a:r>
              <a:rPr dirty="0" err="1"/>
              <a:t>seguridad</a:t>
            </a:r>
            <a:r>
              <a:rPr dirty="0"/>
              <a:t>.</a:t>
            </a:r>
          </a:p>
          <a:p>
            <a:pPr marL="342900" indent="-342900" algn="l">
              <a:buFont typeface="Arial" panose="020B0604020202020204" pitchFamily="34" charset="0"/>
              <a:buChar char="•"/>
              <a:defRPr sz="2400">
                <a:solidFill>
                  <a:srgbClr val="171717"/>
                </a:solidFill>
                <a:latin typeface="Segoe UI" panose="020B0502040204020203" pitchFamily="34" charset="0"/>
              </a:defRPr>
            </a:pPr>
            <a:r>
              <a:rPr dirty="0" err="1"/>
              <a:t>Detecta</a:t>
            </a:r>
            <a:r>
              <a:rPr dirty="0"/>
              <a:t> y </a:t>
            </a:r>
            <a:r>
              <a:rPr dirty="0" err="1"/>
              <a:t>bloquea</a:t>
            </a:r>
            <a:r>
              <a:rPr dirty="0"/>
              <a:t> malware.</a:t>
            </a:r>
          </a:p>
          <a:p>
            <a:pPr marL="342900" indent="-342900" algn="l">
              <a:buFont typeface="Arial" panose="020B0604020202020204" pitchFamily="34" charset="0"/>
              <a:buChar char="•"/>
              <a:defRPr sz="2400">
                <a:solidFill>
                  <a:srgbClr val="171717"/>
                </a:solidFill>
                <a:latin typeface="Segoe UI" panose="020B0502040204020203" pitchFamily="34" charset="0"/>
              </a:defRPr>
            </a:pPr>
            <a:r>
              <a:rPr dirty="0" err="1"/>
              <a:t>Analiza</a:t>
            </a:r>
            <a:r>
              <a:rPr dirty="0"/>
              <a:t> e </a:t>
            </a:r>
            <a:r>
              <a:rPr dirty="0" err="1"/>
              <a:t>identifica</a:t>
            </a:r>
            <a:r>
              <a:rPr dirty="0"/>
              <a:t> </a:t>
            </a:r>
            <a:r>
              <a:rPr dirty="0" err="1"/>
              <a:t>posibles</a:t>
            </a:r>
            <a:r>
              <a:rPr dirty="0"/>
              <a:t> </a:t>
            </a:r>
            <a:r>
              <a:rPr dirty="0" err="1"/>
              <a:t>ataques</a:t>
            </a:r>
            <a:r>
              <a:rPr dirty="0"/>
              <a:t>.</a:t>
            </a:r>
          </a:p>
          <a:p>
            <a:pPr marL="342900" indent="-342900" algn="l">
              <a:buFont typeface="Arial" panose="020B0604020202020204" pitchFamily="34" charset="0"/>
              <a:buChar char="•"/>
              <a:defRPr sz="2400">
                <a:solidFill>
                  <a:srgbClr val="171717"/>
                </a:solidFill>
                <a:latin typeface="Segoe UI" panose="020B0502040204020203" pitchFamily="34" charset="0"/>
              </a:defRPr>
            </a:pPr>
            <a:r>
              <a:rPr dirty="0"/>
              <a:t>Control de </a:t>
            </a:r>
            <a:r>
              <a:rPr dirty="0" err="1"/>
              <a:t>acceso</a:t>
            </a:r>
            <a:r>
              <a:rPr dirty="0"/>
              <a:t> para </a:t>
            </a:r>
            <a:r>
              <a:rPr dirty="0" err="1"/>
              <a:t>los</a:t>
            </a:r>
            <a:r>
              <a:rPr dirty="0"/>
              <a:t> </a:t>
            </a:r>
            <a:r>
              <a:rPr dirty="0" err="1"/>
              <a:t>puertos</a:t>
            </a:r>
            <a:r>
              <a:rPr dirty="0"/>
              <a:t> </a:t>
            </a:r>
            <a:r>
              <a:rPr dirty="0" err="1"/>
              <a:t>cuando</a:t>
            </a:r>
            <a:r>
              <a:rPr dirty="0"/>
              <a:t> es </a:t>
            </a:r>
            <a:r>
              <a:rPr dirty="0" err="1"/>
              <a:t>necesario</a:t>
            </a:r>
            <a:r>
              <a:rPr dirty="0"/>
              <a:t>.</a:t>
            </a:r>
            <a:endParaRPr sz="2400" dirty="0">
              <a:gradFill>
                <a:gsLst>
                  <a:gs pos="2917">
                    <a:schemeClr val="tx1"/>
                  </a:gs>
                  <a:gs pos="30000">
                    <a:schemeClr val="tx1"/>
                  </a:gs>
                </a:gsLst>
                <a:lin ang="5400000" scaled="0"/>
              </a:gradFill>
            </a:endParaRPr>
          </a:p>
        </p:txBody>
      </p:sp>
      <p:pic>
        <p:nvPicPr>
          <p:cNvPr id="3" name="Picture 2" descr="A screenshot of a computer&#10;&#10;Description automatically generated">
            <a:extLst>
              <a:ext uri="{FF2B5EF4-FFF2-40B4-BE49-F238E27FC236}">
                <a16:creationId xmlns:a16="http://schemas.microsoft.com/office/drawing/2014/main" id="{F8B6F73F-9653-B074-8A06-013F97657CDE}"/>
              </a:ext>
            </a:extLst>
          </p:cNvPr>
          <p:cNvPicPr>
            <a:picLocks noChangeAspect="1"/>
          </p:cNvPicPr>
          <p:nvPr/>
        </p:nvPicPr>
        <p:blipFill>
          <a:blip r:embed="rId3"/>
          <a:stretch>
            <a:fillRect/>
          </a:stretch>
        </p:blipFill>
        <p:spPr>
          <a:xfrm>
            <a:off x="5867941" y="2310318"/>
            <a:ext cx="5469778" cy="3797085"/>
          </a:xfrm>
          <a:prstGeom prst="rect">
            <a:avLst/>
          </a:prstGeom>
        </p:spPr>
      </p:pic>
    </p:spTree>
    <p:extLst>
      <p:ext uri="{BB962C8B-B14F-4D97-AF65-F5344CB8AC3E}">
        <p14:creationId xmlns:p14="http://schemas.microsoft.com/office/powerpoint/2010/main" val="89771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p:txBody>
          <a:bodyPr>
            <a:normAutofit fontScale="90000"/>
          </a:bodyPr>
          <a:lstStyle/>
          <a:p>
            <a:r>
              <a:rPr dirty="0" err="1"/>
              <a:t>Prueba</a:t>
            </a:r>
            <a:r>
              <a:rPr dirty="0"/>
              <a:t> </a:t>
            </a:r>
            <a:r>
              <a:rPr lang="es-CL" dirty="0"/>
              <a:t>formativa 2</a:t>
            </a:r>
            <a:endParaRPr i="1" dirty="0">
              <a:solidFill>
                <a:srgbClr val="C00000"/>
              </a:solidFill>
            </a:endParaRPr>
          </a:p>
        </p:txBody>
      </p:sp>
      <p:pic>
        <p:nvPicPr>
          <p:cNvPr id="6" name="Graphic 5" descr="Icono de un monitor de ordenador que muestra ejemplos de preguntas de cuestionario y pseudotexto.">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7366" y="1120690"/>
            <a:ext cx="5631800" cy="5181256"/>
          </a:xfrm>
          <a:prstGeom prst="rect">
            <a:avLst/>
          </a:prstGeom>
        </p:spPr>
      </p:pic>
      <p:pic>
        <p:nvPicPr>
          <p:cNvPr id="1026" name="Picture 2" descr="Código QR para Azure Fundamentals - Evaluación formativa 2">
            <a:extLst>
              <a:ext uri="{FF2B5EF4-FFF2-40B4-BE49-F238E27FC236}">
                <a16:creationId xmlns:a16="http://schemas.microsoft.com/office/drawing/2014/main" id="{796F002A-95E1-A54F-F78F-D197B5282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5741" y="1542371"/>
            <a:ext cx="3251135" cy="32511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787ADA6D-9FE8-0929-C806-69A6422E4118}"/>
              </a:ext>
            </a:extLst>
          </p:cNvPr>
          <p:cNvSpPr txBox="1">
            <a:spLocks/>
          </p:cNvSpPr>
          <p:nvPr/>
        </p:nvSpPr>
        <p:spPr>
          <a:xfrm>
            <a:off x="418643" y="1762098"/>
            <a:ext cx="5495992" cy="1574103"/>
          </a:xfrm>
          <a:prstGeom prst="rect">
            <a:avLst/>
          </a:prstGeom>
        </p:spPr>
        <p:txBody>
          <a:bodyPr vert="horz" wrap="square" lIns="0" tIns="91440" rIns="146304" bIns="91440" anchor="t">
            <a:noAutofit/>
          </a:bodyPr>
          <a:lstStyle>
            <a:lvl1pPr algn="l" defTabSz="914367" rtl="0" eaLnBrk="1" latinLnBrk="0" hangingPunct="1">
              <a:lnSpc>
                <a:spcPct val="90000"/>
              </a:lnSpc>
              <a:spcBef>
                <a:spcPct val="0"/>
              </a:spcBef>
              <a:buNone/>
              <a:defRPr sz="3200" b="0" kern="1200" cap="none" spc="-49" baseline="0">
                <a:ln w="3175">
                  <a:noFill/>
                </a:ln>
                <a:solidFill>
                  <a:srgbClr val="000000"/>
                </a:solidFill>
                <a:effectLst/>
                <a:latin typeface="+mj-lt"/>
                <a:ea typeface="+mn-ea"/>
                <a:cs typeface="Segoe UI" pitchFamily="34" charset="0"/>
              </a:defRPr>
            </a:lvl1pPr>
          </a:lstStyle>
          <a:p>
            <a:pPr>
              <a:defRPr sz="2400" i="1">
                <a:solidFill>
                  <a:srgbClr val="C00000"/>
                </a:solidFill>
                <a:latin typeface="+mn-lt"/>
                <a:ea typeface="Times New Roman" panose="02020603050405020304" pitchFamily="18" charset="0"/>
              </a:defRPr>
            </a:pPr>
            <a:r>
              <a:rPr lang="es-CL" dirty="0"/>
              <a:t>Responda sin miedo, no es el examen final y busca retroalimentación de aprendizaje</a:t>
            </a:r>
            <a:endParaRPr sz="2400" i="1" dirty="0">
              <a:solidFill>
                <a:srgbClr val="C00000"/>
              </a:solidFill>
              <a:latin typeface="+mn-lt"/>
            </a:endParaRPr>
          </a:p>
        </p:txBody>
      </p:sp>
      <p:sp>
        <p:nvSpPr>
          <p:cNvPr id="3" name="Text Placeholder 4">
            <a:extLst>
              <a:ext uri="{FF2B5EF4-FFF2-40B4-BE49-F238E27FC236}">
                <a16:creationId xmlns:a16="http://schemas.microsoft.com/office/drawing/2014/main" id="{CEDCA3B7-A7FB-BC65-A47F-527F8EC2FD05}"/>
              </a:ext>
            </a:extLst>
          </p:cNvPr>
          <p:cNvSpPr txBox="1">
            <a:spLocks/>
          </p:cNvSpPr>
          <p:nvPr/>
        </p:nvSpPr>
        <p:spPr>
          <a:xfrm>
            <a:off x="418643" y="3630663"/>
            <a:ext cx="5495992" cy="220902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defRPr sz="1961"/>
            </a:pPr>
            <a:r>
              <a:rPr dirty="0"/>
              <a:t>Use sus </a:t>
            </a:r>
            <a:r>
              <a:rPr dirty="0" err="1"/>
              <a:t>teléfonos</a:t>
            </a:r>
            <a:r>
              <a:rPr dirty="0"/>
              <a:t> </a:t>
            </a:r>
            <a:r>
              <a:rPr dirty="0" err="1"/>
              <a:t>inteligentes</a:t>
            </a:r>
            <a:r>
              <a:rPr dirty="0"/>
              <a:t> o </a:t>
            </a:r>
            <a:r>
              <a:rPr dirty="0" err="1"/>
              <a:t>dispositivos</a:t>
            </a:r>
            <a:r>
              <a:rPr dirty="0"/>
              <a:t> </a:t>
            </a:r>
            <a:r>
              <a:rPr dirty="0" err="1"/>
              <a:t>móviles</a:t>
            </a:r>
            <a:endParaRPr dirty="0"/>
          </a:p>
          <a:p>
            <a:pPr marL="448193" indent="-448193">
              <a:buFont typeface="+mj-lt"/>
              <a:buAutoNum type="arabicPeriod"/>
              <a:defRPr sz="1961"/>
            </a:pPr>
            <a:r>
              <a:rPr lang="es-CL" dirty="0"/>
              <a:t>Responda y luego revisaremos todos juntos</a:t>
            </a:r>
            <a:endParaRPr dirty="0"/>
          </a:p>
          <a:p>
            <a:pPr marL="448193" indent="-448193">
              <a:buFont typeface="+mj-lt"/>
              <a:buAutoNum type="arabicPeriod"/>
            </a:pPr>
            <a:endParaRPr sz="1961" dirty="0"/>
          </a:p>
          <a:p>
            <a:pPr marL="448193" indent="-448193">
              <a:buFont typeface="+mj-lt"/>
              <a:buAutoNum type="arabicPeriod"/>
            </a:pPr>
            <a:endParaRPr sz="1961" dirty="0"/>
          </a:p>
        </p:txBody>
      </p:sp>
    </p:spTree>
    <p:extLst>
      <p:ext uri="{BB962C8B-B14F-4D97-AF65-F5344CB8AC3E}">
        <p14:creationId xmlns:p14="http://schemas.microsoft.com/office/powerpoint/2010/main" val="165307041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pPr>
              <a:defRPr>
                <a:cs typeface="Segoe UI"/>
              </a:defRPr>
            </a:pPr>
            <a:r>
              <a:t>Administración de costes</a:t>
            </a:r>
          </a:p>
        </p:txBody>
      </p:sp>
      <p:pic>
        <p:nvPicPr>
          <p:cNvPr id="5" name="Graphic 4" descr="Internet de las cosas">
            <a:extLst>
              <a:ext uri="{FF2B5EF4-FFF2-40B4-BE49-F238E27FC236}">
                <a16:creationId xmlns:a16="http://schemas.microsoft.com/office/drawing/2014/main" id="{26528163-8608-4C7E-AEC3-3A2D83DA0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48122" y="2824843"/>
            <a:ext cx="1208314" cy="1208314"/>
          </a:xfrm>
          <a:prstGeom prst="rect">
            <a:avLst/>
          </a:prstGeom>
        </p:spPr>
      </p:pic>
    </p:spTree>
    <p:extLst>
      <p:ext uri="{BB962C8B-B14F-4D97-AF65-F5344CB8AC3E}">
        <p14:creationId xmlns:p14="http://schemas.microsoft.com/office/powerpoint/2010/main" val="7438602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F12B-E6C6-4CF1-8312-1D8343AFFE69}"/>
              </a:ext>
            </a:extLst>
          </p:cNvPr>
          <p:cNvSpPr>
            <a:spLocks noGrp="1"/>
          </p:cNvSpPr>
          <p:nvPr>
            <p:ph type="title"/>
          </p:nvPr>
        </p:nvSpPr>
        <p:spPr/>
        <p:txBody>
          <a:bodyPr/>
          <a:lstStyle/>
          <a:p>
            <a:pPr>
              <a:defRPr>
                <a:cs typeface="Segoe UI"/>
              </a:defRPr>
            </a:pPr>
            <a:r>
              <a:t>Administración de costes: dominio objetivo</a:t>
            </a:r>
          </a:p>
        </p:txBody>
      </p:sp>
      <p:sp>
        <p:nvSpPr>
          <p:cNvPr id="3" name="Text Placeholder 2">
            <a:extLst>
              <a:ext uri="{FF2B5EF4-FFF2-40B4-BE49-F238E27FC236}">
                <a16:creationId xmlns:a16="http://schemas.microsoft.com/office/drawing/2014/main" id="{FAF59B51-AD67-4E9A-AA25-B664271235FB}"/>
              </a:ext>
            </a:extLst>
          </p:cNvPr>
          <p:cNvSpPr>
            <a:spLocks noGrp="1"/>
          </p:cNvSpPr>
          <p:nvPr>
            <p:ph sz="quarter" idx="10"/>
          </p:nvPr>
        </p:nvSpPr>
        <p:spPr>
          <a:xfrm>
            <a:off x="614795" y="2210659"/>
            <a:ext cx="10962409" cy="2231380"/>
          </a:xfrm>
        </p:spPr>
        <p:txBody>
          <a:bodyPr vert="horz" wrap="square" lIns="0" tIns="0" rIns="0" bIns="0" anchor="t">
            <a:spAutoFit/>
          </a:bodyPr>
          <a:lstStyle/>
          <a:p>
            <a:pPr marL="457200" indent="-457200" fontAlgn="base">
              <a:buFont typeface="Arial" panose="020B0604020202020204" pitchFamily="34" charset="0"/>
              <a:buChar char="•"/>
              <a:defRPr>
                <a:cs typeface="Segoe UI Semilight"/>
              </a:defRPr>
            </a:pPr>
            <a:r>
              <a:rPr dirty="0" err="1"/>
              <a:t>Descripción</a:t>
            </a:r>
            <a:r>
              <a:rPr dirty="0"/>
              <a:t> de </a:t>
            </a:r>
            <a:r>
              <a:rPr dirty="0" err="1"/>
              <a:t>los</a:t>
            </a:r>
            <a:r>
              <a:rPr dirty="0"/>
              <a:t> </a:t>
            </a:r>
            <a:r>
              <a:rPr dirty="0" err="1"/>
              <a:t>factores</a:t>
            </a:r>
            <a:r>
              <a:rPr dirty="0"/>
              <a:t> que </a:t>
            </a:r>
            <a:r>
              <a:rPr dirty="0" err="1"/>
              <a:t>pueden</a:t>
            </a:r>
            <a:r>
              <a:rPr dirty="0"/>
              <a:t> </a:t>
            </a:r>
            <a:r>
              <a:rPr dirty="0" err="1"/>
              <a:t>afectar</a:t>
            </a:r>
            <a:r>
              <a:rPr dirty="0"/>
              <a:t> a </a:t>
            </a:r>
            <a:r>
              <a:rPr dirty="0" err="1"/>
              <a:t>los</a:t>
            </a:r>
            <a:r>
              <a:rPr dirty="0"/>
              <a:t> </a:t>
            </a:r>
            <a:r>
              <a:rPr dirty="0" err="1"/>
              <a:t>costes</a:t>
            </a:r>
            <a:r>
              <a:rPr dirty="0"/>
              <a:t> </a:t>
            </a:r>
            <a:r>
              <a:rPr dirty="0" err="1"/>
              <a:t>en</a:t>
            </a:r>
            <a:r>
              <a:rPr dirty="0"/>
              <a:t> Azure.</a:t>
            </a:r>
          </a:p>
          <a:p>
            <a:pPr marL="457200" indent="-457200" fontAlgn="base">
              <a:buFont typeface="Arial" panose="020B0604020202020204" pitchFamily="34" charset="0"/>
              <a:buChar char="•"/>
              <a:defRPr>
                <a:cs typeface="Segoe UI Semilight"/>
              </a:defRPr>
            </a:pPr>
            <a:r>
              <a:rPr dirty="0" err="1"/>
              <a:t>Comparación</a:t>
            </a:r>
            <a:r>
              <a:rPr dirty="0"/>
              <a:t> de la </a:t>
            </a:r>
            <a:r>
              <a:rPr dirty="0" err="1"/>
              <a:t>calculadora</a:t>
            </a:r>
            <a:r>
              <a:rPr dirty="0"/>
              <a:t> de </a:t>
            </a:r>
            <a:r>
              <a:rPr dirty="0" err="1"/>
              <a:t>precios</a:t>
            </a:r>
            <a:r>
              <a:rPr dirty="0"/>
              <a:t> de Azure y la </a:t>
            </a:r>
            <a:r>
              <a:rPr dirty="0" err="1"/>
              <a:t>calculadora</a:t>
            </a:r>
            <a:r>
              <a:rPr dirty="0"/>
              <a:t> del </a:t>
            </a:r>
            <a:r>
              <a:rPr dirty="0" err="1"/>
              <a:t>coste</a:t>
            </a:r>
            <a:r>
              <a:rPr dirty="0"/>
              <a:t> total de </a:t>
            </a:r>
            <a:r>
              <a:rPr dirty="0" err="1"/>
              <a:t>propiedad</a:t>
            </a:r>
            <a:r>
              <a:rPr dirty="0"/>
              <a:t> (TCO).</a:t>
            </a:r>
          </a:p>
          <a:p>
            <a:pPr marL="457200" indent="-457200" fontAlgn="base">
              <a:buFont typeface="Arial" panose="020B0604020202020204" pitchFamily="34" charset="0"/>
              <a:buChar char="•"/>
              <a:defRPr>
                <a:cs typeface="Segoe UI Semilight"/>
              </a:defRPr>
            </a:pPr>
            <a:r>
              <a:rPr dirty="0" err="1"/>
              <a:t>Descripción</a:t>
            </a:r>
            <a:r>
              <a:rPr dirty="0"/>
              <a:t> de la </a:t>
            </a:r>
            <a:r>
              <a:rPr dirty="0" err="1"/>
              <a:t>herramienta</a:t>
            </a:r>
            <a:r>
              <a:rPr dirty="0"/>
              <a:t> Azure Cost Management.</a:t>
            </a:r>
          </a:p>
          <a:p>
            <a:pPr marL="457200" indent="-457200" fontAlgn="base">
              <a:buFont typeface="Arial" panose="020B0604020202020204" pitchFamily="34" charset="0"/>
              <a:buChar char="•"/>
              <a:defRPr>
                <a:cs typeface="Segoe UI Semilight"/>
              </a:defRPr>
            </a:pPr>
            <a:r>
              <a:rPr dirty="0" err="1"/>
              <a:t>Descripción</a:t>
            </a:r>
            <a:r>
              <a:rPr dirty="0"/>
              <a:t> de la </a:t>
            </a:r>
            <a:r>
              <a:rPr dirty="0" err="1"/>
              <a:t>finalidad</a:t>
            </a:r>
            <a:r>
              <a:rPr dirty="0"/>
              <a:t> de las </a:t>
            </a:r>
            <a:r>
              <a:rPr dirty="0" err="1"/>
              <a:t>etiquetas</a:t>
            </a:r>
            <a:r>
              <a:rPr dirty="0"/>
              <a:t>.</a:t>
            </a:r>
            <a:endParaRPr dirty="0">
              <a:latin typeface="+mn-lt"/>
            </a:endParaRPr>
          </a:p>
        </p:txBody>
      </p:sp>
    </p:spTree>
    <p:extLst>
      <p:ext uri="{BB962C8B-B14F-4D97-AF65-F5344CB8AC3E}">
        <p14:creationId xmlns:p14="http://schemas.microsoft.com/office/powerpoint/2010/main" val="12087363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Factores que afectan a los costes (parte 1)</a:t>
            </a:r>
          </a:p>
        </p:txBody>
      </p:sp>
      <p:pic>
        <p:nvPicPr>
          <p:cNvPr id="4" name="Picture 3" descr="Representa un período de facturación, con un calendario, un equipo y un medidor vinculados para ilustrar la correlación entre los tres">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769" y="352702"/>
            <a:ext cx="3777638" cy="2437151"/>
          </a:xfrm>
          <a:prstGeom prst="rect">
            <a:avLst/>
          </a:prstGeom>
        </p:spPr>
      </p:pic>
      <p:sp>
        <p:nvSpPr>
          <p:cNvPr id="6" name="Text Placeholder 5"/>
          <p:cNvSpPr>
            <a:spLocks noGrp="1"/>
          </p:cNvSpPr>
          <p:nvPr>
            <p:ph sz="quarter" idx="10"/>
          </p:nvPr>
        </p:nvSpPr>
        <p:spPr>
          <a:xfrm>
            <a:off x="490405" y="2600646"/>
            <a:ext cx="11340811" cy="553998"/>
          </a:xfrm>
        </p:spPr>
        <p:txBody>
          <a:bodyPr/>
          <a:lstStyle/>
          <a:p>
            <a:pPr marL="0" indent="0">
              <a:buNone/>
            </a:pPr>
            <a:r>
              <a:t>Estos son algunos de los factores que afectan a los costes:</a:t>
            </a:r>
          </a:p>
        </p:txBody>
      </p:sp>
      <p:graphicFrame>
        <p:nvGraphicFramePr>
          <p:cNvPr id="2" name="Table 2">
            <a:extLst>
              <a:ext uri="{FF2B5EF4-FFF2-40B4-BE49-F238E27FC236}">
                <a16:creationId xmlns:a16="http://schemas.microsoft.com/office/drawing/2014/main" id="{89B57804-C1B1-4513-8F70-79533AA7AD46}"/>
              </a:ext>
            </a:extLst>
          </p:cNvPr>
          <p:cNvGraphicFramePr>
            <a:graphicFrameLocks noGrp="1"/>
          </p:cNvGraphicFramePr>
          <p:nvPr/>
        </p:nvGraphicFramePr>
        <p:xfrm>
          <a:off x="418643" y="3081089"/>
          <a:ext cx="11412573" cy="2682240"/>
        </p:xfrm>
        <a:graphic>
          <a:graphicData uri="http://schemas.openxmlformats.org/drawingml/2006/table">
            <a:tbl>
              <a:tblPr firstRow="1" bandRow="1">
                <a:tableStyleId>{5C22544A-7EE6-4342-B048-85BDC9FD1C3A}</a:tableStyleId>
              </a:tblPr>
              <a:tblGrid>
                <a:gridCol w="3804191">
                  <a:extLst>
                    <a:ext uri="{9D8B030D-6E8A-4147-A177-3AD203B41FA5}">
                      <a16:colId xmlns:a16="http://schemas.microsoft.com/office/drawing/2014/main" val="2907392104"/>
                    </a:ext>
                  </a:extLst>
                </a:gridCol>
                <a:gridCol w="3804191">
                  <a:extLst>
                    <a:ext uri="{9D8B030D-6E8A-4147-A177-3AD203B41FA5}">
                      <a16:colId xmlns:a16="http://schemas.microsoft.com/office/drawing/2014/main" val="1523195328"/>
                    </a:ext>
                  </a:extLst>
                </a:gridCol>
                <a:gridCol w="3804191">
                  <a:extLst>
                    <a:ext uri="{9D8B030D-6E8A-4147-A177-3AD203B41FA5}">
                      <a16:colId xmlns:a16="http://schemas.microsoft.com/office/drawing/2014/main" val="2404750515"/>
                    </a:ext>
                  </a:extLst>
                </a:gridCol>
              </a:tblGrid>
              <a:tr h="370840">
                <a:tc>
                  <a:txBody>
                    <a:bodyPr/>
                    <a:lstStyle/>
                    <a:p>
                      <a:pPr>
                        <a:defRPr sz="2400" b="1">
                          <a:latin typeface="+mj-lt"/>
                        </a:defRPr>
                      </a:pPr>
                      <a:r>
                        <a:t>1) Tipo de recurso</a:t>
                      </a:r>
                      <a:endParaRPr sz="2400">
                        <a:latin typeface="+mj-lt"/>
                      </a:endParaRPr>
                    </a:p>
                  </a:txBody>
                  <a:tcPr>
                    <a:solidFill>
                      <a:schemeClr val="tx2"/>
                    </a:solidFill>
                  </a:tcPr>
                </a:tc>
                <a:tc>
                  <a:txBody>
                    <a:bodyPr/>
                    <a:lstStyle/>
                    <a:p>
                      <a:pPr>
                        <a:defRPr sz="2400" b="1">
                          <a:latin typeface="+mj-lt"/>
                        </a:defRPr>
                      </a:pPr>
                      <a:r>
                        <a:t>2) Consumo</a:t>
                      </a:r>
                      <a:endParaRPr sz="2400">
                        <a:latin typeface="+mj-lt"/>
                      </a:endParaRPr>
                    </a:p>
                  </a:txBody>
                  <a:tcPr>
                    <a:solidFill>
                      <a:schemeClr val="tx2"/>
                    </a:solidFill>
                  </a:tcPr>
                </a:tc>
                <a:tc>
                  <a:txBody>
                    <a:bodyPr/>
                    <a:lstStyle/>
                    <a:p>
                      <a:pPr>
                        <a:defRPr sz="2400" b="1">
                          <a:latin typeface="+mj-lt"/>
                        </a:defRPr>
                      </a:pPr>
                      <a:r>
                        <a:t>3) Mantenimiento</a:t>
                      </a:r>
                      <a:endParaRPr sz="2400">
                        <a:latin typeface="+mj-lt"/>
                      </a:endParaRPr>
                    </a:p>
                  </a:txBody>
                  <a:tcPr>
                    <a:solidFill>
                      <a:schemeClr val="tx2"/>
                    </a:solidFill>
                  </a:tcPr>
                </a:tc>
                <a:extLst>
                  <a:ext uri="{0D108BD9-81ED-4DB2-BD59-A6C34878D82A}">
                    <a16:rowId xmlns:a16="http://schemas.microsoft.com/office/drawing/2014/main" val="2219612243"/>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sz="2000"/>
                      </a:pPr>
                      <a:r>
                        <a:t>Los costes son específicos del recurso, por lo que la utilización que rastrea un medidor y la cantidad de medidores asociados con un recurso dependen del tipo de recurso.</a:t>
                      </a:r>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sz="2000"/>
                      </a:pPr>
                      <a:r>
                        <a:t>Con un modelo de pago por uso, el consumo es uno de los principales impulsores de los costes.</a:t>
                      </a:r>
                    </a:p>
                  </a:txBody>
                  <a:tcPr>
                    <a:solidFill>
                      <a:schemeClr val="accent2">
                        <a:lumMod val="20000"/>
                        <a:lumOff val="80000"/>
                      </a:schemeClr>
                    </a:solidFill>
                  </a:tcPr>
                </a:tc>
                <a:tc>
                  <a:txBody>
                    <a:bodyPr/>
                    <a:lstStyle/>
                    <a:p>
                      <a:pPr>
                        <a:defRPr sz="2000"/>
                      </a:pPr>
                      <a:r>
                        <a:t>La supervisión de la superficie de Azure y el mantenimiento del entorno pueden ayudarle a identificar y mitigar los costes que no son necesarios, como apagar las máquinas virtuales usadas.</a:t>
                      </a:r>
                      <a:endParaRPr sz="2000"/>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fontScale="90000"/>
          </a:bodyPr>
          <a:lstStyle/>
          <a:p>
            <a:r>
              <a:t>Nube privada</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6" name="Text Placeholder 5"/>
          <p:cNvSpPr>
            <a:spLocks noGrp="1"/>
          </p:cNvSpPr>
          <p:nvPr>
            <p:ph sz="quarter" idx="12"/>
          </p:nvPr>
        </p:nvSpPr>
        <p:spPr>
          <a:xfrm>
            <a:off x="307744" y="1682877"/>
            <a:ext cx="5005474" cy="3685759"/>
          </a:xfrm>
        </p:spPr>
        <p:txBody>
          <a:bodyPr wrap="square">
            <a:normAutofit lnSpcReduction="10000"/>
          </a:bodyPr>
          <a:lstStyle/>
          <a:p>
            <a:pPr marL="342900" indent="-342900">
              <a:buFont typeface="Arial" panose="020B0604020202020204" pitchFamily="34" charset="0"/>
              <a:buChar char="•"/>
            </a:pPr>
            <a:r>
              <a:rPr dirty="0"/>
              <a:t>Las </a:t>
            </a:r>
            <a:r>
              <a:rPr dirty="0" err="1"/>
              <a:t>organizaciones</a:t>
            </a:r>
            <a:r>
              <a:rPr dirty="0"/>
              <a:t> </a:t>
            </a:r>
            <a:r>
              <a:rPr dirty="0" err="1"/>
              <a:t>crean</a:t>
            </a:r>
            <a:r>
              <a:rPr dirty="0"/>
              <a:t> un </a:t>
            </a:r>
            <a:r>
              <a:rPr dirty="0" err="1"/>
              <a:t>entorno</a:t>
            </a:r>
            <a:r>
              <a:rPr dirty="0"/>
              <a:t> </a:t>
            </a:r>
            <a:r>
              <a:rPr dirty="0" err="1"/>
              <a:t>en</a:t>
            </a:r>
            <a:r>
              <a:rPr dirty="0"/>
              <a:t> la </a:t>
            </a:r>
            <a:r>
              <a:rPr dirty="0" err="1"/>
              <a:t>nube</a:t>
            </a:r>
            <a:r>
              <a:rPr dirty="0"/>
              <a:t> </a:t>
            </a:r>
            <a:r>
              <a:rPr dirty="0" err="1"/>
              <a:t>en</a:t>
            </a:r>
            <a:r>
              <a:rPr dirty="0"/>
              <a:t> </a:t>
            </a:r>
            <a:r>
              <a:rPr dirty="0" err="1"/>
              <a:t>su</a:t>
            </a:r>
            <a:r>
              <a:rPr dirty="0"/>
              <a:t> </a:t>
            </a:r>
            <a:r>
              <a:rPr dirty="0" err="1"/>
              <a:t>centro</a:t>
            </a:r>
            <a:r>
              <a:rPr dirty="0"/>
              <a:t> de </a:t>
            </a:r>
            <a:r>
              <a:rPr dirty="0" err="1"/>
              <a:t>datos</a:t>
            </a:r>
            <a:r>
              <a:rPr dirty="0"/>
              <a:t>.</a:t>
            </a:r>
          </a:p>
          <a:p>
            <a:pPr marL="342900" indent="-342900">
              <a:buFont typeface="Arial" panose="020B0604020202020204" pitchFamily="34" charset="0"/>
              <a:buChar char="•"/>
            </a:pPr>
            <a:endParaRPr sz="1000" dirty="0">
              <a:latin typeface="+mn-lt"/>
            </a:endParaRPr>
          </a:p>
          <a:p>
            <a:pPr marL="342900" indent="-342900">
              <a:buFont typeface="Arial" panose="020B0604020202020204" pitchFamily="34" charset="0"/>
              <a:buChar char="•"/>
            </a:pPr>
            <a:r>
              <a:rPr dirty="0"/>
              <a:t>La </a:t>
            </a:r>
            <a:r>
              <a:rPr dirty="0" err="1"/>
              <a:t>organización</a:t>
            </a:r>
            <a:r>
              <a:rPr dirty="0"/>
              <a:t> es </a:t>
            </a:r>
            <a:r>
              <a:rPr dirty="0" err="1"/>
              <a:t>responsable</a:t>
            </a:r>
            <a:r>
              <a:rPr dirty="0"/>
              <a:t> de </a:t>
            </a:r>
            <a:r>
              <a:rPr dirty="0" err="1"/>
              <a:t>operar</a:t>
            </a:r>
            <a:r>
              <a:rPr dirty="0"/>
              <a:t> </a:t>
            </a:r>
            <a:r>
              <a:rPr dirty="0" err="1"/>
              <a:t>los</a:t>
            </a:r>
            <a:r>
              <a:rPr dirty="0"/>
              <a:t> </a:t>
            </a:r>
            <a:r>
              <a:rPr dirty="0" err="1"/>
              <a:t>servicios</a:t>
            </a:r>
            <a:r>
              <a:rPr dirty="0"/>
              <a:t> que </a:t>
            </a:r>
            <a:r>
              <a:rPr dirty="0" err="1"/>
              <a:t>ofrece</a:t>
            </a:r>
            <a:r>
              <a:rPr dirty="0"/>
              <a:t>.</a:t>
            </a:r>
          </a:p>
          <a:p>
            <a:endParaRPr sz="1000" dirty="0">
              <a:latin typeface="+mn-lt"/>
            </a:endParaRPr>
          </a:p>
          <a:p>
            <a:pPr marL="342900" indent="-342900">
              <a:buFont typeface="Arial" panose="020B0604020202020204" pitchFamily="34" charset="0"/>
              <a:buChar char="•"/>
            </a:pPr>
            <a:r>
              <a:rPr dirty="0"/>
              <a:t>No </a:t>
            </a:r>
            <a:r>
              <a:rPr dirty="0" err="1"/>
              <a:t>proporciona</a:t>
            </a:r>
            <a:r>
              <a:rPr dirty="0"/>
              <a:t> </a:t>
            </a:r>
            <a:r>
              <a:rPr dirty="0" err="1"/>
              <a:t>acceso</a:t>
            </a:r>
            <a:r>
              <a:rPr dirty="0"/>
              <a:t> a </a:t>
            </a:r>
            <a:r>
              <a:rPr dirty="0" err="1"/>
              <a:t>usuarios</a:t>
            </a:r>
            <a:r>
              <a:rPr dirty="0"/>
              <a:t> </a:t>
            </a:r>
            <a:r>
              <a:rPr dirty="0" err="1"/>
              <a:t>ajenos</a:t>
            </a:r>
            <a:r>
              <a:rPr dirty="0"/>
              <a:t> a la </a:t>
            </a:r>
            <a:r>
              <a:rPr dirty="0" err="1"/>
              <a:t>organización</a:t>
            </a:r>
            <a:r>
              <a:rPr dirty="0"/>
              <a:t>.</a:t>
            </a: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2">
            <a:extLst>
              <a:ext uri="{FF2B5EF4-FFF2-40B4-BE49-F238E27FC236}">
                <a16:creationId xmlns:a16="http://schemas.microsoft.com/office/drawing/2014/main" id="{5B4520F9-48E3-07E6-BF26-E2E7B85A4114}"/>
              </a:ext>
            </a:extLst>
          </p:cNvPr>
          <p:cNvGraphicFramePr>
            <a:graphicFrameLocks noGrp="1"/>
          </p:cNvGraphicFramePr>
          <p:nvPr/>
        </p:nvGraphicFramePr>
        <p:xfrm>
          <a:off x="418643" y="3081089"/>
          <a:ext cx="11412573" cy="2377440"/>
        </p:xfrm>
        <a:graphic>
          <a:graphicData uri="http://schemas.openxmlformats.org/drawingml/2006/table">
            <a:tbl>
              <a:tblPr firstRow="1" bandRow="1">
                <a:tableStyleId>{5C22544A-7EE6-4342-B048-85BDC9FD1C3A}</a:tableStyleId>
              </a:tblPr>
              <a:tblGrid>
                <a:gridCol w="3804191">
                  <a:extLst>
                    <a:ext uri="{9D8B030D-6E8A-4147-A177-3AD203B41FA5}">
                      <a16:colId xmlns:a16="http://schemas.microsoft.com/office/drawing/2014/main" val="2907392104"/>
                    </a:ext>
                  </a:extLst>
                </a:gridCol>
                <a:gridCol w="3804191">
                  <a:extLst>
                    <a:ext uri="{9D8B030D-6E8A-4147-A177-3AD203B41FA5}">
                      <a16:colId xmlns:a16="http://schemas.microsoft.com/office/drawing/2014/main" val="1523195328"/>
                    </a:ext>
                  </a:extLst>
                </a:gridCol>
                <a:gridCol w="3804191">
                  <a:extLst>
                    <a:ext uri="{9D8B030D-6E8A-4147-A177-3AD203B41FA5}">
                      <a16:colId xmlns:a16="http://schemas.microsoft.com/office/drawing/2014/main" val="2404750515"/>
                    </a:ext>
                  </a:extLst>
                </a:gridCol>
              </a:tblGrid>
              <a:tr h="370840">
                <a:tc>
                  <a:txBody>
                    <a:bodyPr/>
                    <a:lstStyle/>
                    <a:p>
                      <a:pPr>
                        <a:defRPr sz="2400" b="1">
                          <a:latin typeface="+mj-lt"/>
                        </a:defRPr>
                      </a:pPr>
                      <a:r>
                        <a:t>4) Geografía</a:t>
                      </a:r>
                      <a:endParaRPr sz="2400">
                        <a:latin typeface="+mj-lt"/>
                      </a:endParaRPr>
                    </a:p>
                  </a:txBody>
                  <a:tcPr>
                    <a:solidFill>
                      <a:schemeClr val="tx2"/>
                    </a:solidFill>
                  </a:tcPr>
                </a:tc>
                <a:tc>
                  <a:txBody>
                    <a:bodyPr/>
                    <a:lstStyle/>
                    <a:p>
                      <a:pPr>
                        <a:defRPr sz="2400" b="1">
                          <a:latin typeface="+mj-lt"/>
                        </a:defRPr>
                      </a:pPr>
                      <a:r>
                        <a:t>5) Tráfico de red</a:t>
                      </a:r>
                      <a:endParaRPr sz="2400">
                        <a:latin typeface="+mj-lt"/>
                      </a:endParaRPr>
                    </a:p>
                  </a:txBody>
                  <a:tcPr>
                    <a:solidFill>
                      <a:schemeClr val="tx2"/>
                    </a:solidFill>
                  </a:tcPr>
                </a:tc>
                <a:tc>
                  <a:txBody>
                    <a:bodyPr/>
                    <a:lstStyle/>
                    <a:p>
                      <a:pPr>
                        <a:defRPr sz="2400" b="1">
                          <a:latin typeface="+mj-lt"/>
                        </a:defRPr>
                      </a:pPr>
                      <a:r>
                        <a:t>6) Suscripción</a:t>
                      </a:r>
                      <a:endParaRPr sz="2400">
                        <a:latin typeface="+mj-lt"/>
                      </a:endParaRPr>
                    </a:p>
                  </a:txBody>
                  <a:tcPr>
                    <a:solidFill>
                      <a:schemeClr val="tx2"/>
                    </a:solidFill>
                  </a:tcPr>
                </a:tc>
                <a:extLst>
                  <a:ext uri="{0D108BD9-81ED-4DB2-BD59-A6C34878D82A}">
                    <a16:rowId xmlns:a16="http://schemas.microsoft.com/office/drawing/2014/main" val="2219612243"/>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sz="2000"/>
                      </a:pPr>
                      <a:r>
                        <a:t>El mismo tipo de recurso puede tener un coste distinto en función del área geográfica, por lo que la geografía tiene un impacto en los costes de Azure.</a:t>
                      </a:r>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sz="2000"/>
                      </a:pPr>
                      <a:r>
                        <a:t>Aunque algunas transferencias de datos entrantes son gratuitas, las zonas de facturación afectan al coste de los datos salientes o los datos entre los recursos de Azure.</a:t>
                      </a:r>
                    </a:p>
                  </a:txBody>
                  <a:tcPr>
                    <a:solidFill>
                      <a:schemeClr val="accent2">
                        <a:lumMod val="20000"/>
                        <a:lumOff val="80000"/>
                      </a:schemeClr>
                    </a:solidFill>
                  </a:tcPr>
                </a:tc>
                <a:tc>
                  <a:txBody>
                    <a:bodyPr/>
                    <a:lstStyle/>
                    <a:p>
                      <a:pPr>
                        <a:defRPr sz="2000"/>
                      </a:pPr>
                      <a:r>
                        <a:t>El tipo y la configuración de la suscripción también pueden afectar al coste. Por ejemplo, la evaluación gratuita le permite explorar algunos recursos de Azure de forma gratuita.</a:t>
                      </a:r>
                      <a:endParaRPr sz="2000"/>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sp>
        <p:nvSpPr>
          <p:cNvPr id="17" name="Title 16"/>
          <p:cNvSpPr>
            <a:spLocks noGrp="1"/>
          </p:cNvSpPr>
          <p:nvPr>
            <p:ph type="title"/>
          </p:nvPr>
        </p:nvSpPr>
        <p:spPr/>
        <p:txBody>
          <a:bodyPr/>
          <a:lstStyle/>
          <a:p>
            <a:r>
              <a:t>Factores que afectan a los costes (parte 2)</a:t>
            </a:r>
          </a:p>
        </p:txBody>
      </p:sp>
      <p:pic>
        <p:nvPicPr>
          <p:cNvPr id="4" name="Picture 3" descr="Representa un período de facturación, con un calendario, un equipo y un medidor vinculados para ilustrar la correlación entre los tres">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696" y="352702"/>
            <a:ext cx="3777638" cy="2437151"/>
          </a:xfrm>
          <a:prstGeom prst="rect">
            <a:avLst/>
          </a:prstGeom>
        </p:spPr>
      </p:pic>
      <p:sp>
        <p:nvSpPr>
          <p:cNvPr id="7" name="Text Placeholder 5">
            <a:extLst>
              <a:ext uri="{FF2B5EF4-FFF2-40B4-BE49-F238E27FC236}">
                <a16:creationId xmlns:a16="http://schemas.microsoft.com/office/drawing/2014/main" id="{AACA9EC7-4B30-8EED-934F-4DC511FBA1A3}"/>
              </a:ext>
            </a:extLst>
          </p:cNvPr>
          <p:cNvSpPr txBox="1">
            <a:spLocks/>
          </p:cNvSpPr>
          <p:nvPr/>
        </p:nvSpPr>
        <p:spPr>
          <a:xfrm>
            <a:off x="490405" y="2600646"/>
            <a:ext cx="11340811" cy="553998"/>
          </a:xfrm>
          <a:prstGeom prst="rect">
            <a:avLst/>
          </a:prstGeom>
        </p:spPr>
        <p:txBody>
          <a:bodyPr vert="horz" wrap="square" lIns="0" tIns="91440" rIns="146304" bIns="9144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t>Estos son algunos de los factores que afectan a los costes:</a:t>
            </a:r>
          </a:p>
        </p:txBody>
      </p:sp>
    </p:spTree>
    <p:extLst>
      <p:ext uri="{BB962C8B-B14F-4D97-AF65-F5344CB8AC3E}">
        <p14:creationId xmlns:p14="http://schemas.microsoft.com/office/powerpoint/2010/main" val="283174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Explorar Azure Marketplace</a:t>
            </a:r>
          </a:p>
        </p:txBody>
      </p:sp>
      <p:sp>
        <p:nvSpPr>
          <p:cNvPr id="6" name="Text Placeholder 5"/>
          <p:cNvSpPr>
            <a:spLocks noGrp="1"/>
          </p:cNvSpPr>
          <p:nvPr>
            <p:ph sz="quarter" idx="10"/>
          </p:nvPr>
        </p:nvSpPr>
        <p:spPr>
          <a:xfrm>
            <a:off x="418643" y="1423258"/>
            <a:ext cx="11080173" cy="3780522"/>
          </a:xfrm>
        </p:spPr>
        <p:txBody>
          <a:bodyPr vert="horz" wrap="square" lIns="0" tIns="91440" rIns="146304" bIns="91440" anchor="t">
            <a:spAutoFit/>
          </a:bodyPr>
          <a:lstStyle/>
          <a:p>
            <a:pPr>
              <a:defRPr>
                <a:solidFill>
                  <a:srgbClr val="171717"/>
                </a:solidFill>
                <a:effectLst/>
              </a:defRPr>
            </a:pPr>
            <a:r>
              <a:rPr>
                <a:latin typeface="Segoe UI Semibold"/>
                <a:cs typeface="Segoe UI Semibold"/>
              </a:rPr>
              <a:t>Azure </a:t>
            </a:r>
            <a:r>
              <a:rPr b="1">
                <a:latin typeface="Segoe UI Semibold"/>
                <a:cs typeface="Segoe UI Semibold"/>
              </a:rPr>
              <a:t>Marketplace</a:t>
            </a:r>
            <a:r>
              <a:rPr>
                <a:latin typeface="Segoe UI"/>
                <a:cs typeface="Segoe UI"/>
              </a:rPr>
              <a:t> permite a los clientes encontrar, probar, comprar y aprovisionar aplicaciones y servicios de cientos de proveedores de servicios líderes, </a:t>
            </a:r>
            <a:br>
              <a:rPr lang="en-US" dirty="0">
                <a:solidFill>
                  <a:srgbClr val="171717"/>
                </a:solidFill>
                <a:latin typeface="Segoe UI"/>
                <a:cs typeface="Segoe UI"/>
              </a:rPr>
            </a:br>
            <a:r>
              <a:rPr>
                <a:latin typeface="Segoe UI"/>
                <a:cs typeface="Segoe UI"/>
              </a:rPr>
              <a:t>todos certificados para ejecutarse en Azure</a:t>
            </a:r>
            <a:r>
              <a:rPr>
                <a:latin typeface="Segoe UI Semibold"/>
                <a:cs typeface="Segoe UI Semibold"/>
              </a:rPr>
              <a:t>.</a:t>
            </a:r>
          </a:p>
          <a:p>
            <a:pPr marL="342900" indent="-342900">
              <a:buFont typeface="Arial" panose="020B0604020202020204" pitchFamily="34" charset="0"/>
              <a:buChar char="•"/>
              <a:defRPr>
                <a:solidFill>
                  <a:srgbClr val="171717"/>
                </a:solidFill>
                <a:latin typeface="Segoe UI" panose="020B0502040204020203" pitchFamily="34" charset="0"/>
              </a:defRPr>
            </a:pPr>
            <a:r>
              <a:t>Plataformas de contenedores de código abierto.</a:t>
            </a:r>
          </a:p>
          <a:p>
            <a:pPr marL="342900" indent="-342900">
              <a:buFont typeface="Arial" panose="020B0604020202020204" pitchFamily="34" charset="0"/>
              <a:buChar char="•"/>
              <a:defRPr>
                <a:solidFill>
                  <a:srgbClr val="171717"/>
                </a:solidFill>
                <a:latin typeface="Segoe UI" panose="020B0502040204020203" pitchFamily="34" charset="0"/>
              </a:defRPr>
            </a:pPr>
            <a:r>
              <a:t>Imágenes de bases de datos y máquinas virtuales.</a:t>
            </a:r>
          </a:p>
          <a:p>
            <a:pPr marL="342900" indent="-342900">
              <a:buFont typeface="Arial" panose="020B0604020202020204" pitchFamily="34" charset="0"/>
              <a:buChar char="•"/>
              <a:defRPr>
                <a:solidFill>
                  <a:srgbClr val="171717"/>
                </a:solidFill>
                <a:latin typeface="Segoe UI" panose="020B0502040204020203" pitchFamily="34" charset="0"/>
              </a:defRPr>
            </a:pPr>
            <a:r>
              <a:t>Software de desarrollo e implementación de aplicaciones.</a:t>
            </a:r>
          </a:p>
          <a:p>
            <a:pPr marL="342900" indent="-342900">
              <a:buFont typeface="Arial" panose="020B0604020202020204" pitchFamily="34" charset="0"/>
              <a:buChar char="•"/>
              <a:defRPr>
                <a:solidFill>
                  <a:srgbClr val="171717"/>
                </a:solidFill>
                <a:latin typeface="Segoe UI" panose="020B0502040204020203" pitchFamily="34" charset="0"/>
              </a:defRPr>
            </a:pPr>
            <a:r>
              <a:t>Herramientas de desarrollo.</a:t>
            </a:r>
          </a:p>
          <a:p>
            <a:pPr marL="342900" indent="-342900">
              <a:buFont typeface="Arial" panose="020B0604020202020204" pitchFamily="34" charset="0"/>
              <a:buChar char="•"/>
              <a:defRPr>
                <a:solidFill>
                  <a:srgbClr val="171717"/>
                </a:solidFill>
                <a:latin typeface="Segoe UI" panose="020B0502040204020203" pitchFamily="34" charset="0"/>
              </a:defRPr>
            </a:pPr>
            <a:r>
              <a:t>¡Y mucho más, con más de 10 000 productos y servicios!</a:t>
            </a:r>
          </a:p>
        </p:txBody>
      </p:sp>
      <p:pic>
        <p:nvPicPr>
          <p:cNvPr id="4" name="Picture 3" descr="gráfico de una bolsa de compras">
            <a:extLst>
              <a:ext uri="{FF2B5EF4-FFF2-40B4-BE49-F238E27FC236}">
                <a16:creationId xmlns:a16="http://schemas.microsoft.com/office/drawing/2014/main" id="{55B2B3E3-6398-4601-BD31-79A935A2AA14}"/>
              </a:ext>
            </a:extLst>
          </p:cNvPr>
          <p:cNvPicPr/>
          <p:nvPr/>
        </p:nvPicPr>
        <p:blipFill>
          <a:blip r:embed="rId3"/>
          <a:stretch/>
        </p:blipFill>
        <p:spPr>
          <a:xfrm>
            <a:off x="8725765" y="2564275"/>
            <a:ext cx="3227862" cy="3186466"/>
          </a:xfrm>
          <a:prstGeom prst="rect">
            <a:avLst/>
          </a:prstGeom>
          <a:ln>
            <a:noFill/>
          </a:ln>
        </p:spPr>
      </p:pic>
    </p:spTree>
    <p:extLst>
      <p:ext uri="{BB962C8B-B14F-4D97-AF65-F5344CB8AC3E}">
        <p14:creationId xmlns:p14="http://schemas.microsoft.com/office/powerpoint/2010/main" val="8735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175811"/>
            <a:ext cx="10515600" cy="1325563"/>
          </a:xfrm>
        </p:spPr>
        <p:txBody>
          <a:bodyPr/>
          <a:lstStyle/>
          <a:p>
            <a:pPr>
              <a:defRPr>
                <a:cs typeface="Segoe UI"/>
              </a:defRPr>
            </a:pPr>
            <a:r>
              <a:rPr dirty="0" err="1"/>
              <a:t>Calculadora</a:t>
            </a:r>
            <a:r>
              <a:rPr dirty="0"/>
              <a:t> de </a:t>
            </a:r>
            <a:r>
              <a:rPr dirty="0" err="1"/>
              <a:t>precios</a:t>
            </a:r>
            <a:endParaRPr dirty="0"/>
          </a:p>
        </p:txBody>
      </p:sp>
      <p:sp>
        <p:nvSpPr>
          <p:cNvPr id="6" name="Text Placeholder 5"/>
          <p:cNvSpPr>
            <a:spLocks noGrp="1"/>
          </p:cNvSpPr>
          <p:nvPr>
            <p:ph sz="quarter" idx="10"/>
          </p:nvPr>
        </p:nvSpPr>
        <p:spPr>
          <a:xfrm>
            <a:off x="419100" y="1100758"/>
            <a:ext cx="11340811" cy="1790234"/>
          </a:xfrm>
        </p:spPr>
        <p:txBody>
          <a:bodyPr/>
          <a:lstStyle/>
          <a:p>
            <a:r>
              <a:t>La </a:t>
            </a:r>
            <a:r>
              <a:rPr b="1"/>
              <a:t>calculadora de precios </a:t>
            </a:r>
            <a:r>
              <a:t>es una herramienta que le ayuda a estimar el coste de los productos de Azure. </a:t>
            </a:r>
            <a:r>
              <a:rPr>
                <a:solidFill>
                  <a:srgbClr val="171717"/>
                </a:solidFill>
                <a:effectLst/>
              </a:rPr>
              <a:t>Las opciones que puede configurar en la calculadora de precios varían entre productos, pero las opciones básicas de configuración incluyen:</a:t>
            </a:r>
          </a:p>
          <a:p>
            <a:endParaRPr>
              <a:solidFill>
                <a:srgbClr val="171717"/>
              </a:solidFill>
              <a:effectLst/>
            </a:endParaRPr>
          </a:p>
        </p:txBody>
      </p:sp>
      <p:sp>
        <p:nvSpPr>
          <p:cNvPr id="7" name="Text Placeholder 5">
            <a:extLst>
              <a:ext uri="{FF2B5EF4-FFF2-40B4-BE49-F238E27FC236}">
                <a16:creationId xmlns:a16="http://schemas.microsoft.com/office/drawing/2014/main" id="{64A953E2-DC8D-4C55-8228-D1096F09FECB}"/>
              </a:ext>
            </a:extLst>
          </p:cNvPr>
          <p:cNvSpPr txBox="1">
            <a:spLocks/>
          </p:cNvSpPr>
          <p:nvPr/>
        </p:nvSpPr>
        <p:spPr>
          <a:xfrm>
            <a:off x="827594" y="2321328"/>
            <a:ext cx="3834461" cy="4149854"/>
          </a:xfrm>
          <a:prstGeom prst="rect">
            <a:avLst/>
          </a:prstGeom>
        </p:spPr>
        <p:txBody>
          <a:bodyPr vert="horz" wrap="square" lIns="0" tIns="91440" rIns="146304" bIns="9144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b="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dirty="0" err="1"/>
              <a:t>Región</a:t>
            </a:r>
            <a:endParaRPr dirty="0"/>
          </a:p>
          <a:p>
            <a:pPr marL="342900" indent="-342900">
              <a:buFont typeface="Arial" panose="020B0604020202020204" pitchFamily="34" charset="0"/>
              <a:buChar char="•"/>
            </a:pPr>
            <a:r>
              <a:rPr dirty="0"/>
              <a:t>Nivel</a:t>
            </a:r>
          </a:p>
          <a:p>
            <a:pPr marL="342900" indent="-342900">
              <a:buFont typeface="Arial" panose="020B0604020202020204" pitchFamily="34" charset="0"/>
              <a:buChar char="•"/>
            </a:pPr>
            <a:r>
              <a:rPr dirty="0" err="1"/>
              <a:t>Opciones</a:t>
            </a:r>
            <a:r>
              <a:rPr dirty="0"/>
              <a:t> de </a:t>
            </a:r>
            <a:r>
              <a:rPr dirty="0" err="1"/>
              <a:t>facturación</a:t>
            </a:r>
            <a:endParaRPr dirty="0"/>
          </a:p>
          <a:p>
            <a:pPr marL="342900" indent="-342900">
              <a:buFont typeface="Arial" panose="020B0604020202020204" pitchFamily="34" charset="0"/>
              <a:buChar char="•"/>
            </a:pPr>
            <a:r>
              <a:rPr dirty="0" err="1"/>
              <a:t>Opciones</a:t>
            </a:r>
            <a:r>
              <a:rPr dirty="0"/>
              <a:t> de </a:t>
            </a:r>
            <a:r>
              <a:rPr dirty="0" err="1"/>
              <a:t>soporte</a:t>
            </a:r>
            <a:r>
              <a:rPr dirty="0"/>
              <a:t> </a:t>
            </a:r>
            <a:r>
              <a:rPr dirty="0" err="1"/>
              <a:t>técnico</a:t>
            </a:r>
            <a:endParaRPr dirty="0"/>
          </a:p>
          <a:p>
            <a:pPr marL="342900" indent="-342900">
              <a:buFont typeface="Arial" panose="020B0604020202020204" pitchFamily="34" charset="0"/>
              <a:buChar char="•"/>
            </a:pPr>
            <a:r>
              <a:rPr dirty="0" err="1"/>
              <a:t>Programas</a:t>
            </a:r>
            <a:r>
              <a:rPr dirty="0"/>
              <a:t> y </a:t>
            </a:r>
            <a:r>
              <a:rPr dirty="0" err="1"/>
              <a:t>ofertas</a:t>
            </a:r>
            <a:endParaRPr dirty="0"/>
          </a:p>
          <a:p>
            <a:pPr marL="342900" indent="-342900">
              <a:buFont typeface="Arial" panose="020B0604020202020204" pitchFamily="34" charset="0"/>
              <a:buChar char="•"/>
            </a:pPr>
            <a:r>
              <a:rPr dirty="0" err="1"/>
              <a:t>Precios</a:t>
            </a:r>
            <a:r>
              <a:rPr dirty="0"/>
              <a:t> de </a:t>
            </a:r>
            <a:r>
              <a:rPr dirty="0" err="1"/>
              <a:t>desarrollo</a:t>
            </a:r>
            <a:r>
              <a:rPr dirty="0"/>
              <a:t>/</a:t>
            </a:r>
            <a:r>
              <a:rPr dirty="0" err="1"/>
              <a:t>pruebas</a:t>
            </a:r>
            <a:r>
              <a:rPr dirty="0"/>
              <a:t> de Azure</a:t>
            </a:r>
          </a:p>
        </p:txBody>
      </p:sp>
      <p:pic>
        <p:nvPicPr>
          <p:cNvPr id="3" name="Picture 2" descr="Pricing Calculator estimate image">
            <a:extLst>
              <a:ext uri="{FF2B5EF4-FFF2-40B4-BE49-F238E27FC236}">
                <a16:creationId xmlns:a16="http://schemas.microsoft.com/office/drawing/2014/main" id="{1DEDE21B-32C8-2A52-64ED-C8B8B3136C9D}"/>
              </a:ext>
            </a:extLst>
          </p:cNvPr>
          <p:cNvPicPr>
            <a:picLocks noChangeAspect="1"/>
          </p:cNvPicPr>
          <p:nvPr/>
        </p:nvPicPr>
        <p:blipFill>
          <a:blip r:embed="rId3"/>
          <a:stretch>
            <a:fillRect/>
          </a:stretch>
        </p:blipFill>
        <p:spPr>
          <a:xfrm>
            <a:off x="4856071" y="2740665"/>
            <a:ext cx="6342796" cy="3134777"/>
          </a:xfrm>
          <a:prstGeom prst="rect">
            <a:avLst/>
          </a:prstGeom>
          <a:ln>
            <a:solidFill>
              <a:schemeClr val="accent1"/>
            </a:solidFill>
          </a:ln>
        </p:spPr>
      </p:pic>
    </p:spTree>
    <p:extLst>
      <p:ext uri="{BB962C8B-B14F-4D97-AF65-F5344CB8AC3E}">
        <p14:creationId xmlns:p14="http://schemas.microsoft.com/office/powerpoint/2010/main" val="172181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p:txBody>
          <a:bodyPr>
            <a:normAutofit fontScale="90000"/>
          </a:bodyPr>
          <a:lstStyle/>
          <a:p>
            <a:r>
              <a:t>Ejercicio: Uso de la calculadora de precios de Azure</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sz="quarter" idx="10"/>
          </p:nvPr>
        </p:nvSpPr>
        <p:spPr>
          <a:xfrm>
            <a:off x="418643" y="1613126"/>
            <a:ext cx="5394960" cy="3093154"/>
          </a:xfrm>
        </p:spPr>
        <p:txBody>
          <a:bodyPr>
            <a:normAutofit fontScale="92500" lnSpcReduction="10000"/>
          </a:bodyPr>
          <a:lstStyle/>
          <a:p>
            <a:pPr marL="0" indent="0">
              <a:buNone/>
            </a:pPr>
            <a:r>
              <a:rPr dirty="0"/>
              <a:t>Use la </a:t>
            </a:r>
            <a:r>
              <a:rPr dirty="0" err="1"/>
              <a:t>calculadora</a:t>
            </a:r>
            <a:r>
              <a:rPr dirty="0"/>
              <a:t> de </a:t>
            </a:r>
            <a:r>
              <a:rPr dirty="0" err="1"/>
              <a:t>precios</a:t>
            </a:r>
            <a:r>
              <a:rPr dirty="0"/>
              <a:t> de Azure para </a:t>
            </a:r>
            <a:r>
              <a:rPr dirty="0" err="1"/>
              <a:t>generar</a:t>
            </a:r>
            <a:r>
              <a:rPr dirty="0"/>
              <a:t> </a:t>
            </a:r>
            <a:r>
              <a:rPr dirty="0" err="1"/>
              <a:t>una</a:t>
            </a:r>
            <a:r>
              <a:rPr dirty="0"/>
              <a:t> </a:t>
            </a:r>
            <a:r>
              <a:rPr dirty="0" err="1"/>
              <a:t>estimación</a:t>
            </a:r>
            <a:r>
              <a:rPr dirty="0"/>
              <a:t> de </a:t>
            </a:r>
            <a:r>
              <a:rPr dirty="0" err="1"/>
              <a:t>costes</a:t>
            </a:r>
            <a:r>
              <a:rPr dirty="0"/>
              <a:t> para </a:t>
            </a:r>
            <a:r>
              <a:rPr dirty="0" err="1"/>
              <a:t>una</a:t>
            </a:r>
            <a:r>
              <a:rPr dirty="0"/>
              <a:t> </a:t>
            </a:r>
            <a:r>
              <a:rPr dirty="0" err="1"/>
              <a:t>máquina</a:t>
            </a:r>
            <a:r>
              <a:rPr dirty="0"/>
              <a:t> virtual de Azure y </a:t>
            </a:r>
            <a:r>
              <a:rPr dirty="0" err="1"/>
              <a:t>los</a:t>
            </a:r>
            <a:r>
              <a:rPr dirty="0"/>
              <a:t> </a:t>
            </a:r>
            <a:r>
              <a:rPr dirty="0" err="1"/>
              <a:t>recursos</a:t>
            </a:r>
            <a:r>
              <a:rPr dirty="0"/>
              <a:t> de red </a:t>
            </a:r>
            <a:r>
              <a:rPr dirty="0" err="1"/>
              <a:t>relacionados</a:t>
            </a:r>
            <a:r>
              <a:rPr dirty="0"/>
              <a:t>.</a:t>
            </a:r>
          </a:p>
          <a:p>
            <a:pPr marL="0" indent="0">
              <a:buNone/>
            </a:pPr>
            <a:endParaRPr sz="2000" dirty="0">
              <a:latin typeface="+mn-lt"/>
            </a:endParaRPr>
          </a:p>
          <a:p>
            <a:pPr marL="514350" indent="-514350">
              <a:buFont typeface="+mj-lt"/>
              <a:buAutoNum type="arabicPeriod"/>
            </a:pPr>
            <a:r>
              <a:rPr dirty="0"/>
              <a:t>Configure la </a:t>
            </a:r>
            <a:r>
              <a:rPr dirty="0" err="1"/>
              <a:t>calculadora</a:t>
            </a:r>
            <a:r>
              <a:rPr dirty="0"/>
              <a:t> de </a:t>
            </a:r>
            <a:r>
              <a:rPr dirty="0" err="1"/>
              <a:t>precios</a:t>
            </a:r>
            <a:r>
              <a:rPr dirty="0"/>
              <a:t>.</a:t>
            </a:r>
          </a:p>
          <a:p>
            <a:pPr marL="514350" indent="-514350">
              <a:buFont typeface="+mj-lt"/>
              <a:buAutoNum type="arabicPeriod"/>
            </a:pPr>
            <a:r>
              <a:rPr dirty="0"/>
              <a:t>Revise la </a:t>
            </a:r>
            <a:r>
              <a:rPr dirty="0" err="1"/>
              <a:t>estimación</a:t>
            </a:r>
            <a:r>
              <a:rPr dirty="0"/>
              <a:t> de </a:t>
            </a:r>
            <a:r>
              <a:rPr dirty="0" err="1"/>
              <a:t>precios</a:t>
            </a:r>
            <a:r>
              <a:rPr dirty="0"/>
              <a:t>.</a:t>
            </a:r>
          </a:p>
        </p:txBody>
      </p:sp>
      <p:pic>
        <p:nvPicPr>
          <p:cNvPr id="6" name="Picture 5">
            <a:extLst>
              <a:ext uri="{FF2B5EF4-FFF2-40B4-BE49-F238E27FC236}">
                <a16:creationId xmlns:a16="http://schemas.microsoft.com/office/drawing/2014/main" id="{7CDCCC72-E44C-4A20-A7B0-16FEBBDDB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39025" y="1447034"/>
            <a:ext cx="3762375" cy="3963931"/>
          </a:xfrm>
          <a:prstGeom prst="rect">
            <a:avLst/>
          </a:prstGeom>
        </p:spPr>
      </p:pic>
    </p:spTree>
    <p:extLst>
      <p:ext uri="{BB962C8B-B14F-4D97-AF65-F5344CB8AC3E}">
        <p14:creationId xmlns:p14="http://schemas.microsoft.com/office/powerpoint/2010/main" val="36087067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defRPr>
                <a:cs typeface="Segoe UI"/>
              </a:defRPr>
            </a:pPr>
            <a:r>
              <a:t>Calculadora del coste total de propiedad</a:t>
            </a:r>
            <a:endParaRPr>
              <a:cs typeface="Segoe UI"/>
            </a:endParaRPr>
          </a:p>
        </p:txBody>
      </p:sp>
      <p:sp>
        <p:nvSpPr>
          <p:cNvPr id="6" name="Text Placeholder 5"/>
          <p:cNvSpPr>
            <a:spLocks noGrp="1"/>
          </p:cNvSpPr>
          <p:nvPr>
            <p:ph sz="quarter" idx="10"/>
          </p:nvPr>
        </p:nvSpPr>
        <p:spPr>
          <a:xfrm>
            <a:off x="419100" y="2043301"/>
            <a:ext cx="7076209" cy="2159566"/>
          </a:xfrm>
        </p:spPr>
        <p:txBody>
          <a:bodyPr/>
          <a:lstStyle/>
          <a:p>
            <a:pPr marL="342900" indent="-342900">
              <a:buFont typeface="Arial" panose="020B0604020202020204" pitchFamily="34" charset="0"/>
              <a:buChar char="•"/>
            </a:pPr>
            <a:r>
              <a:rPr dirty="0"/>
              <a:t>Una </a:t>
            </a:r>
            <a:r>
              <a:rPr dirty="0" err="1"/>
              <a:t>herramienta</a:t>
            </a:r>
            <a:r>
              <a:rPr dirty="0"/>
              <a:t> para </a:t>
            </a:r>
            <a:r>
              <a:rPr dirty="0" err="1"/>
              <a:t>estimar</a:t>
            </a:r>
            <a:r>
              <a:rPr dirty="0"/>
              <a:t> </a:t>
            </a:r>
            <a:r>
              <a:rPr dirty="0" err="1"/>
              <a:t>los</a:t>
            </a:r>
            <a:r>
              <a:rPr dirty="0"/>
              <a:t> </a:t>
            </a:r>
            <a:r>
              <a:rPr dirty="0" err="1"/>
              <a:t>ahorros</a:t>
            </a:r>
            <a:r>
              <a:rPr dirty="0"/>
              <a:t> de </a:t>
            </a:r>
            <a:r>
              <a:rPr dirty="0" err="1"/>
              <a:t>costes</a:t>
            </a:r>
            <a:r>
              <a:rPr dirty="0"/>
              <a:t> que </a:t>
            </a:r>
            <a:r>
              <a:rPr dirty="0" err="1"/>
              <a:t>puede</a:t>
            </a:r>
            <a:r>
              <a:rPr dirty="0"/>
              <a:t> </a:t>
            </a:r>
            <a:r>
              <a:rPr dirty="0" err="1"/>
              <a:t>realizar</a:t>
            </a:r>
            <a:r>
              <a:rPr dirty="0"/>
              <a:t> </a:t>
            </a:r>
            <a:r>
              <a:rPr dirty="0" err="1"/>
              <a:t>migrando</a:t>
            </a:r>
            <a:r>
              <a:rPr dirty="0"/>
              <a:t> a Azure.</a:t>
            </a:r>
          </a:p>
          <a:p>
            <a:pPr marL="342900" indent="-342900">
              <a:buFont typeface="Arial" panose="020B0604020202020204" pitchFamily="34" charset="0"/>
              <a:buChar char="•"/>
            </a:pPr>
            <a:r>
              <a:rPr dirty="0"/>
              <a:t>Un </a:t>
            </a:r>
            <a:r>
              <a:rPr dirty="0" err="1"/>
              <a:t>informe</a:t>
            </a:r>
            <a:r>
              <a:rPr dirty="0"/>
              <a:t> que </a:t>
            </a:r>
            <a:r>
              <a:rPr dirty="0" err="1"/>
              <a:t>compara</a:t>
            </a:r>
            <a:r>
              <a:rPr dirty="0"/>
              <a:t> </a:t>
            </a:r>
            <a:r>
              <a:rPr dirty="0" err="1"/>
              <a:t>los</a:t>
            </a:r>
            <a:r>
              <a:rPr dirty="0"/>
              <a:t> </a:t>
            </a:r>
            <a:r>
              <a:rPr dirty="0" err="1"/>
              <a:t>costes</a:t>
            </a:r>
            <a:r>
              <a:rPr dirty="0"/>
              <a:t> de las </a:t>
            </a:r>
            <a:r>
              <a:rPr dirty="0" err="1"/>
              <a:t>infraestructuras</a:t>
            </a:r>
            <a:r>
              <a:rPr dirty="0"/>
              <a:t> locales con </a:t>
            </a:r>
            <a:r>
              <a:rPr dirty="0" err="1"/>
              <a:t>los</a:t>
            </a:r>
            <a:r>
              <a:rPr dirty="0"/>
              <a:t> </a:t>
            </a:r>
            <a:r>
              <a:rPr dirty="0" err="1"/>
              <a:t>costes</a:t>
            </a:r>
            <a:r>
              <a:rPr dirty="0"/>
              <a:t> del </a:t>
            </a:r>
            <a:r>
              <a:rPr dirty="0" err="1"/>
              <a:t>uso</a:t>
            </a:r>
            <a:r>
              <a:rPr dirty="0"/>
              <a:t> de </a:t>
            </a:r>
            <a:r>
              <a:rPr dirty="0" err="1"/>
              <a:t>productos</a:t>
            </a:r>
            <a:r>
              <a:rPr dirty="0"/>
              <a:t> y </a:t>
            </a:r>
            <a:r>
              <a:rPr dirty="0" err="1"/>
              <a:t>servicios</a:t>
            </a:r>
            <a:r>
              <a:rPr dirty="0"/>
              <a:t> de Azure </a:t>
            </a:r>
            <a:r>
              <a:rPr dirty="0" err="1"/>
              <a:t>en</a:t>
            </a:r>
            <a:r>
              <a:rPr dirty="0"/>
              <a:t> la </a:t>
            </a:r>
            <a:r>
              <a:rPr dirty="0" err="1"/>
              <a:t>nube</a:t>
            </a:r>
            <a:r>
              <a:rPr dirty="0"/>
              <a:t>.</a:t>
            </a:r>
          </a:p>
        </p:txBody>
      </p:sp>
      <p:grpSp>
        <p:nvGrpSpPr>
          <p:cNvPr id="4" name="Group 3">
            <a:extLst>
              <a:ext uri="{FF2B5EF4-FFF2-40B4-BE49-F238E27FC236}">
                <a16:creationId xmlns:a16="http://schemas.microsoft.com/office/drawing/2014/main" id="{ECA63C62-52E8-1753-D1A1-8F19B113DF49}"/>
              </a:ext>
            </a:extLst>
          </p:cNvPr>
          <p:cNvGrpSpPr/>
          <p:nvPr/>
        </p:nvGrpSpPr>
        <p:grpSpPr>
          <a:xfrm>
            <a:off x="8144648" y="1232223"/>
            <a:ext cx="3351353" cy="5096838"/>
            <a:chOff x="5491940" y="-1128051"/>
            <a:chExt cx="4077940" cy="6529154"/>
          </a:xfrm>
        </p:grpSpPr>
        <p:pic>
          <p:nvPicPr>
            <p:cNvPr id="7" name="Picture 6" descr="Dos gráficos circulares de TCO. Uno para el costo total local de $ 30.702.495 y otro para el costo de Azure de $ 595.618">
              <a:extLst>
                <a:ext uri="{FF2B5EF4-FFF2-40B4-BE49-F238E27FC236}">
                  <a16:creationId xmlns:a16="http://schemas.microsoft.com/office/drawing/2014/main" id="{10E1E53B-B8D7-A85F-6D8D-E278B2EF2D8E}"/>
                </a:ext>
              </a:extLst>
            </p:cNvPr>
            <p:cNvPicPr>
              <a:picLocks noChangeAspect="1"/>
            </p:cNvPicPr>
            <p:nvPr/>
          </p:nvPicPr>
          <p:blipFill rotWithShape="1">
            <a:blip r:embed="rId3"/>
            <a:srcRect l="49933"/>
            <a:stretch/>
          </p:blipFill>
          <p:spPr>
            <a:xfrm>
              <a:off x="5491941" y="2136526"/>
              <a:ext cx="4077939" cy="3264577"/>
            </a:xfrm>
            <a:prstGeom prst="rect">
              <a:avLst/>
            </a:prstGeom>
          </p:spPr>
        </p:pic>
        <p:pic>
          <p:nvPicPr>
            <p:cNvPr id="8" name="Picture 7" descr="Dos gráficos circulares de TCO. Uno para el costo total local de $ 30.702.495 y otro para el costo de Azure de $ 595.618">
              <a:extLst>
                <a:ext uri="{FF2B5EF4-FFF2-40B4-BE49-F238E27FC236}">
                  <a16:creationId xmlns:a16="http://schemas.microsoft.com/office/drawing/2014/main" id="{0D2AF332-4BC6-A525-CC73-998B885B63DC}"/>
                </a:ext>
              </a:extLst>
            </p:cNvPr>
            <p:cNvPicPr>
              <a:picLocks noChangeAspect="1"/>
            </p:cNvPicPr>
            <p:nvPr/>
          </p:nvPicPr>
          <p:blipFill rotWithShape="1">
            <a:blip r:embed="rId3"/>
            <a:srcRect r="49933"/>
            <a:stretch/>
          </p:blipFill>
          <p:spPr>
            <a:xfrm>
              <a:off x="5491940" y="-1128051"/>
              <a:ext cx="4077939" cy="3264577"/>
            </a:xfrm>
            <a:prstGeom prst="rect">
              <a:avLst/>
            </a:prstGeom>
          </p:spPr>
        </p:pic>
      </p:grpSp>
    </p:spTree>
    <p:extLst>
      <p:ext uri="{BB962C8B-B14F-4D97-AF65-F5344CB8AC3E}">
        <p14:creationId xmlns:p14="http://schemas.microsoft.com/office/powerpoint/2010/main" val="18270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p:txBody>
          <a:bodyPr>
            <a:normAutofit fontScale="90000"/>
          </a:bodyPr>
          <a:lstStyle/>
          <a:p>
            <a:r>
              <a:t>Ejercicio: Uso de la calculadora de TCO de Azure</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sz="quarter" idx="10"/>
          </p:nvPr>
        </p:nvSpPr>
        <p:spPr>
          <a:xfrm>
            <a:off x="418643" y="1580961"/>
            <a:ext cx="5137030" cy="3552148"/>
          </a:xfrm>
        </p:spPr>
        <p:txBody>
          <a:bodyPr>
            <a:normAutofit lnSpcReduction="10000"/>
          </a:bodyPr>
          <a:lstStyle/>
          <a:p>
            <a:pPr marL="0" indent="0">
              <a:buNone/>
            </a:pPr>
            <a:r>
              <a:rPr dirty="0"/>
              <a:t>Use la </a:t>
            </a:r>
            <a:r>
              <a:rPr dirty="0" err="1"/>
              <a:t>calculadora</a:t>
            </a:r>
            <a:r>
              <a:rPr dirty="0"/>
              <a:t> del </a:t>
            </a:r>
            <a:r>
              <a:rPr dirty="0" err="1"/>
              <a:t>coste</a:t>
            </a:r>
            <a:r>
              <a:rPr dirty="0"/>
              <a:t> total de </a:t>
            </a:r>
            <a:r>
              <a:rPr dirty="0" err="1"/>
              <a:t>propiedad</a:t>
            </a:r>
            <a:r>
              <a:rPr dirty="0"/>
              <a:t> (TCO) para </a:t>
            </a:r>
            <a:r>
              <a:rPr dirty="0" err="1"/>
              <a:t>generar</a:t>
            </a:r>
            <a:r>
              <a:rPr dirty="0"/>
              <a:t> un </a:t>
            </a:r>
            <a:r>
              <a:rPr dirty="0" err="1"/>
              <a:t>informe</a:t>
            </a:r>
            <a:r>
              <a:rPr dirty="0"/>
              <a:t> de </a:t>
            </a:r>
            <a:r>
              <a:rPr dirty="0" err="1"/>
              <a:t>comparación</a:t>
            </a:r>
            <a:r>
              <a:rPr dirty="0"/>
              <a:t> de </a:t>
            </a:r>
            <a:r>
              <a:rPr dirty="0" err="1"/>
              <a:t>costes</a:t>
            </a:r>
            <a:r>
              <a:rPr dirty="0"/>
              <a:t> para un </a:t>
            </a:r>
            <a:r>
              <a:rPr dirty="0" err="1"/>
              <a:t>entorno</a:t>
            </a:r>
            <a:r>
              <a:rPr dirty="0"/>
              <a:t> local.</a:t>
            </a:r>
          </a:p>
          <a:p>
            <a:pPr marL="0" indent="0">
              <a:buNone/>
            </a:pPr>
            <a:endParaRPr sz="2000" dirty="0">
              <a:latin typeface="+mn-lt"/>
            </a:endParaRPr>
          </a:p>
          <a:p>
            <a:pPr marL="514350" indent="-514350">
              <a:buFont typeface="+mj-lt"/>
              <a:buAutoNum type="arabicPeriod"/>
            </a:pPr>
            <a:r>
              <a:rPr dirty="0"/>
              <a:t>Configure la </a:t>
            </a:r>
            <a:r>
              <a:rPr dirty="0" err="1"/>
              <a:t>calculadora</a:t>
            </a:r>
            <a:r>
              <a:rPr dirty="0"/>
              <a:t> de TCO.</a:t>
            </a:r>
          </a:p>
          <a:p>
            <a:pPr marL="514350" indent="-514350">
              <a:buFont typeface="+mj-lt"/>
              <a:buAutoNum type="arabicPeriod"/>
            </a:pPr>
            <a:r>
              <a:rPr dirty="0"/>
              <a:t>Revise </a:t>
            </a:r>
            <a:r>
              <a:rPr dirty="0" err="1"/>
              <a:t>los</a:t>
            </a:r>
            <a:r>
              <a:rPr dirty="0"/>
              <a:t> </a:t>
            </a:r>
            <a:r>
              <a:rPr dirty="0" err="1"/>
              <a:t>resultados</a:t>
            </a:r>
            <a:r>
              <a:rPr dirty="0"/>
              <a:t> y </a:t>
            </a:r>
            <a:r>
              <a:rPr dirty="0" err="1"/>
              <a:t>guarde</a:t>
            </a:r>
            <a:r>
              <a:rPr dirty="0"/>
              <a:t> </a:t>
            </a:r>
            <a:r>
              <a:rPr dirty="0" err="1"/>
              <a:t>una</a:t>
            </a:r>
            <a:r>
              <a:rPr dirty="0"/>
              <a:t> </a:t>
            </a:r>
            <a:r>
              <a:rPr dirty="0" err="1"/>
              <a:t>copia</a:t>
            </a:r>
            <a:r>
              <a:rPr dirty="0"/>
              <a:t>.</a:t>
            </a:r>
          </a:p>
        </p:txBody>
      </p:sp>
      <p:pic>
        <p:nvPicPr>
          <p:cNvPr id="6" name="Picture 5">
            <a:extLst>
              <a:ext uri="{FF2B5EF4-FFF2-40B4-BE49-F238E27FC236}">
                <a16:creationId xmlns:a16="http://schemas.microsoft.com/office/drawing/2014/main" id="{7CDCCC72-E44C-4A20-A7B0-16FEBBDDB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39025" y="1447034"/>
            <a:ext cx="3762375" cy="3963931"/>
          </a:xfrm>
          <a:prstGeom prst="rect">
            <a:avLst/>
          </a:prstGeom>
        </p:spPr>
      </p:pic>
    </p:spTree>
    <p:extLst>
      <p:ext uri="{BB962C8B-B14F-4D97-AF65-F5344CB8AC3E}">
        <p14:creationId xmlns:p14="http://schemas.microsoft.com/office/powerpoint/2010/main" val="160663196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422D5-BA33-DD51-54FA-7679566CB268}"/>
              </a:ext>
            </a:extLst>
          </p:cNvPr>
          <p:cNvPicPr>
            <a:picLocks noChangeAspect="1"/>
          </p:cNvPicPr>
          <p:nvPr/>
        </p:nvPicPr>
        <p:blipFill>
          <a:blip r:embed="rId3"/>
          <a:srcRect/>
          <a:stretch/>
        </p:blipFill>
        <p:spPr>
          <a:xfrm>
            <a:off x="225951" y="952051"/>
            <a:ext cx="5308680" cy="4150645"/>
          </a:xfrm>
          <a:prstGeom prst="rect">
            <a:avLst/>
          </a:prstGeom>
        </p:spPr>
      </p:pic>
      <p:sp>
        <p:nvSpPr>
          <p:cNvPr id="17" name="Title 16"/>
          <p:cNvSpPr>
            <a:spLocks noGrp="1"/>
          </p:cNvSpPr>
          <p:nvPr>
            <p:ph type="title"/>
          </p:nvPr>
        </p:nvSpPr>
        <p:spPr/>
        <p:txBody>
          <a:bodyPr/>
          <a:lstStyle/>
          <a:p>
            <a:r>
              <a:t>Azure Cost Management</a:t>
            </a:r>
          </a:p>
        </p:txBody>
      </p:sp>
      <p:sp>
        <p:nvSpPr>
          <p:cNvPr id="5" name="Text Placeholder 4">
            <a:extLst>
              <a:ext uri="{FF2B5EF4-FFF2-40B4-BE49-F238E27FC236}">
                <a16:creationId xmlns:a16="http://schemas.microsoft.com/office/drawing/2014/main" id="{00E63E6C-1AEF-4290-AD1E-2885F11AA7CB}"/>
              </a:ext>
            </a:extLst>
          </p:cNvPr>
          <p:cNvSpPr>
            <a:spLocks noGrp="1"/>
          </p:cNvSpPr>
          <p:nvPr>
            <p:ph sz="quarter" idx="10"/>
          </p:nvPr>
        </p:nvSpPr>
        <p:spPr>
          <a:xfrm>
            <a:off x="5908813" y="1804766"/>
            <a:ext cx="6220239" cy="2544286"/>
          </a:xfrm>
        </p:spPr>
        <p:txBody>
          <a:bodyPr>
            <a:normAutofit lnSpcReduction="10000"/>
          </a:bodyPr>
          <a:lstStyle/>
          <a:p>
            <a:pPr marL="342900" indent="-342900">
              <a:buFont typeface="Arial" panose="020B0604020202020204" pitchFamily="34" charset="0"/>
              <a:buChar char="•"/>
            </a:pPr>
            <a:r>
              <a:t>Creación de informes de facturación</a:t>
            </a:r>
          </a:p>
          <a:p>
            <a:pPr marL="342900" indent="-342900">
              <a:buFont typeface="Arial" panose="020B0604020202020204" pitchFamily="34" charset="0"/>
              <a:buChar char="•"/>
            </a:pPr>
            <a:r>
              <a:t>Enriquecimiento de datos</a:t>
            </a:r>
          </a:p>
          <a:p>
            <a:pPr marL="342900" indent="-342900">
              <a:buFont typeface="Arial" panose="020B0604020202020204" pitchFamily="34" charset="0"/>
              <a:buChar char="•"/>
            </a:pPr>
            <a:r>
              <a:t>Fijar presupuestos máximos</a:t>
            </a:r>
          </a:p>
          <a:p>
            <a:pPr marL="342900" indent="-342900">
              <a:buFont typeface="Arial" panose="020B0604020202020204" pitchFamily="34" charset="0"/>
              <a:buChar char="•"/>
            </a:pPr>
            <a:r>
              <a:t>Alertas si se exceden los límites de costes</a:t>
            </a:r>
          </a:p>
          <a:p>
            <a:pPr marL="342900" indent="-342900">
              <a:buFont typeface="Arial" panose="020B0604020202020204" pitchFamily="34" charset="0"/>
              <a:buChar char="•"/>
            </a:pPr>
            <a:r>
              <a:t>Recomendaciones sobre los costes</a:t>
            </a:r>
          </a:p>
        </p:txBody>
      </p:sp>
    </p:spTree>
    <p:extLst>
      <p:ext uri="{BB962C8B-B14F-4D97-AF65-F5344CB8AC3E}">
        <p14:creationId xmlns:p14="http://schemas.microsoft.com/office/powerpoint/2010/main" val="29296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Etiquetas</a:t>
            </a:r>
          </a:p>
        </p:txBody>
      </p:sp>
      <p:sp>
        <p:nvSpPr>
          <p:cNvPr id="2" name="Content Placeholder 1">
            <a:extLst>
              <a:ext uri="{FF2B5EF4-FFF2-40B4-BE49-F238E27FC236}">
                <a16:creationId xmlns:a16="http://schemas.microsoft.com/office/drawing/2014/main" id="{C167F9FB-F2C5-4D64-A5CF-249374BD8B9F}"/>
              </a:ext>
            </a:extLst>
          </p:cNvPr>
          <p:cNvSpPr>
            <a:spLocks noGrp="1"/>
          </p:cNvSpPr>
          <p:nvPr>
            <p:ph sz="quarter" idx="10"/>
          </p:nvPr>
        </p:nvSpPr>
        <p:spPr>
          <a:xfrm>
            <a:off x="419101" y="1456896"/>
            <a:ext cx="5123435" cy="3932983"/>
          </a:xfrm>
        </p:spPr>
        <p:txBody>
          <a:bodyPr/>
          <a:lstStyle/>
          <a:p>
            <a:pPr marL="282575" indent="-282575">
              <a:buFont typeface="Arial" panose="020B0604020202020204" pitchFamily="34" charset="0"/>
              <a:buChar char="•"/>
            </a:pPr>
            <a:r>
              <a:rPr dirty="0" err="1"/>
              <a:t>Proporciona</a:t>
            </a:r>
            <a:r>
              <a:rPr dirty="0"/>
              <a:t> </a:t>
            </a:r>
            <a:r>
              <a:rPr dirty="0" err="1"/>
              <a:t>metadatos</a:t>
            </a:r>
            <a:r>
              <a:rPr dirty="0"/>
              <a:t> para sus </a:t>
            </a:r>
            <a:r>
              <a:rPr dirty="0" err="1"/>
              <a:t>recursos</a:t>
            </a:r>
            <a:r>
              <a:rPr dirty="0"/>
              <a:t> de Azure.</a:t>
            </a:r>
          </a:p>
          <a:p>
            <a:pPr marL="282575" indent="-282575">
              <a:buFont typeface="Arial" panose="020B0604020202020204" pitchFamily="34" charset="0"/>
              <a:buChar char="•"/>
            </a:pPr>
            <a:r>
              <a:rPr dirty="0" err="1"/>
              <a:t>Organiza</a:t>
            </a:r>
            <a:r>
              <a:rPr dirty="0"/>
              <a:t> </a:t>
            </a:r>
            <a:r>
              <a:rPr dirty="0" err="1"/>
              <a:t>lógicamente</a:t>
            </a:r>
            <a:r>
              <a:rPr dirty="0"/>
              <a:t> </a:t>
            </a:r>
            <a:r>
              <a:rPr dirty="0" err="1"/>
              <a:t>los</a:t>
            </a:r>
            <a:r>
              <a:rPr dirty="0"/>
              <a:t> </a:t>
            </a:r>
            <a:r>
              <a:rPr dirty="0" err="1"/>
              <a:t>recursos</a:t>
            </a:r>
            <a:r>
              <a:rPr dirty="0"/>
              <a:t> </a:t>
            </a:r>
            <a:r>
              <a:rPr dirty="0" err="1"/>
              <a:t>en</a:t>
            </a:r>
            <a:r>
              <a:rPr dirty="0"/>
              <a:t> </a:t>
            </a:r>
            <a:r>
              <a:rPr dirty="0" err="1"/>
              <a:t>una</a:t>
            </a:r>
            <a:r>
              <a:rPr dirty="0"/>
              <a:t> </a:t>
            </a:r>
            <a:r>
              <a:rPr dirty="0" err="1"/>
              <a:t>taxonomía</a:t>
            </a:r>
            <a:r>
              <a:rPr dirty="0"/>
              <a:t>.</a:t>
            </a:r>
          </a:p>
          <a:p>
            <a:pPr marL="282575" indent="-282575">
              <a:buFont typeface="Arial" panose="020B0604020202020204" pitchFamily="34" charset="0"/>
              <a:buChar char="•"/>
            </a:pPr>
            <a:r>
              <a:rPr dirty="0" err="1"/>
              <a:t>Consiste</a:t>
            </a:r>
            <a:r>
              <a:rPr dirty="0"/>
              <a:t> </a:t>
            </a:r>
            <a:r>
              <a:rPr dirty="0" err="1"/>
              <a:t>en</a:t>
            </a:r>
            <a:r>
              <a:rPr dirty="0"/>
              <a:t> un par </a:t>
            </a:r>
            <a:r>
              <a:rPr dirty="0" err="1"/>
              <a:t>nombre</a:t>
            </a:r>
            <a:r>
              <a:rPr dirty="0"/>
              <a:t>-valor.</a:t>
            </a:r>
          </a:p>
          <a:p>
            <a:pPr marL="282575" indent="-282575">
              <a:buFont typeface="Arial" panose="020B0604020202020204" pitchFamily="34" charset="0"/>
              <a:buChar char="•"/>
            </a:pPr>
            <a:r>
              <a:rPr dirty="0" err="1"/>
              <a:t>Muy</a:t>
            </a:r>
            <a:r>
              <a:rPr dirty="0"/>
              <a:t> </a:t>
            </a:r>
            <a:r>
              <a:rPr dirty="0" err="1"/>
              <a:t>útil</a:t>
            </a:r>
            <a:r>
              <a:rPr dirty="0"/>
              <a:t> para </a:t>
            </a:r>
            <a:r>
              <a:rPr dirty="0" err="1"/>
              <a:t>acumular</a:t>
            </a:r>
            <a:r>
              <a:rPr dirty="0"/>
              <a:t> </a:t>
            </a:r>
            <a:r>
              <a:rPr dirty="0" err="1"/>
              <a:t>información</a:t>
            </a:r>
            <a:r>
              <a:rPr dirty="0"/>
              <a:t> de </a:t>
            </a:r>
            <a:r>
              <a:rPr dirty="0" err="1"/>
              <a:t>facturación</a:t>
            </a:r>
            <a:r>
              <a:rPr dirty="0"/>
              <a:t>.</a:t>
            </a:r>
          </a:p>
        </p:txBody>
      </p:sp>
      <p:grpSp>
        <p:nvGrpSpPr>
          <p:cNvPr id="3" name="Group 2" descr="Paquete con una etiqueta que muestra que su dueño es Joe, de Marketing, con otra etiqueta que muestra que el centro de costes del paquete es marketing.">
            <a:extLst>
              <a:ext uri="{FF2B5EF4-FFF2-40B4-BE49-F238E27FC236}">
                <a16:creationId xmlns:a16="http://schemas.microsoft.com/office/drawing/2014/main" id="{0C0164D0-C180-419A-8A84-F5C1135AC719}"/>
              </a:ext>
            </a:extLst>
          </p:cNvPr>
          <p:cNvGrpSpPr/>
          <p:nvPr/>
        </p:nvGrpSpPr>
        <p:grpSpPr>
          <a:xfrm>
            <a:off x="5908564" y="695033"/>
            <a:ext cx="5628116" cy="4658360"/>
            <a:chOff x="6389914" y="1189038"/>
            <a:chExt cx="5698039" cy="4718086"/>
          </a:xfrm>
        </p:grpSpPr>
        <p:grpSp>
          <p:nvGrpSpPr>
            <p:cNvPr id="10" name="Group 9" descr="Se muestran varias etiquetas: owner:joe, department:marketing,environment:production y cost-center:marketing. ">
              <a:extLst>
                <a:ext uri="{FF2B5EF4-FFF2-40B4-BE49-F238E27FC236}">
                  <a16:creationId xmlns:a16="http://schemas.microsoft.com/office/drawing/2014/main" id="{82F74496-61E1-477D-9885-26F1AA54C56E}"/>
                </a:ext>
              </a:extLst>
            </p:cNvPr>
            <p:cNvGrpSpPr/>
            <p:nvPr/>
          </p:nvGrpSpPr>
          <p:grpSpPr>
            <a:xfrm>
              <a:off x="6389914" y="4791210"/>
              <a:ext cx="5698039" cy="1115914"/>
              <a:chOff x="5085557" y="5445224"/>
              <a:chExt cx="7400359" cy="1115914"/>
            </a:xfrm>
          </p:grpSpPr>
          <p:sp>
            <p:nvSpPr>
              <p:cNvPr id="11" name="Rectangle 10">
                <a:extLst>
                  <a:ext uri="{FF2B5EF4-FFF2-40B4-BE49-F238E27FC236}">
                    <a16:creationId xmlns:a16="http://schemas.microsoft.com/office/drawing/2014/main" id="{4E66ACC0-1EC6-4F42-9FE9-36D4490E359F}"/>
                  </a:ext>
                </a:extLst>
              </p:cNvPr>
              <p:cNvSpPr>
                <a:spLocks/>
              </p:cNvSpPr>
              <p:nvPr/>
            </p:nvSpPr>
            <p:spPr>
              <a:xfrm>
                <a:off x="5085557" y="5445224"/>
                <a:ext cx="3661436" cy="1115914"/>
              </a:xfrm>
              <a:prstGeom prst="rect">
                <a:avLst/>
              </a:prstGeom>
              <a:solidFill>
                <a:schemeClr val="bg1">
                  <a:lumMod val="95000"/>
                </a:schemeClr>
              </a:solidFill>
              <a:ln>
                <a:solidFill>
                  <a:schemeClr val="bg1">
                    <a:lumMod val="75000"/>
                  </a:schemeClr>
                </a:solidFill>
              </a:ln>
            </p:spPr>
            <p:txBody>
              <a:bodyPr wrap="none" lIns="146304"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600" kern="1200">
                    <a:ln>
                      <a:noFill/>
                    </a:ln>
                    <a:solidFill>
                      <a:srgbClr val="505050"/>
                    </a:solidFill>
                    <a:effectLst/>
                    <a:uLnTx/>
                    <a:uFillTx/>
                    <a:latin typeface="Segoe UI"/>
                    <a:ea typeface="+mn-ea"/>
                    <a:cs typeface="+mn-cs"/>
                  </a:defRPr>
                </a:pPr>
                <a:r>
                  <a:t>propietario: joe</a:t>
                </a:r>
              </a:p>
              <a:p>
                <a:pPr marL="0" marR="0" lvl="0" indent="0" algn="l" defTabSz="914400" rtl="0" eaLnBrk="1" fontAlgn="auto" latinLnBrk="0" hangingPunct="1">
                  <a:lnSpc>
                    <a:spcPct val="100000"/>
                  </a:lnSpc>
                  <a:spcBef>
                    <a:spcPts val="0"/>
                  </a:spcBef>
                  <a:spcAft>
                    <a:spcPts val="0"/>
                  </a:spcAft>
                  <a:buClrTx/>
                  <a:buSzTx/>
                  <a:buFontTx/>
                  <a:buNone/>
                  <a:tabLst/>
                  <a:defRPr sz="1600" kern="1200">
                    <a:ln>
                      <a:noFill/>
                    </a:ln>
                    <a:solidFill>
                      <a:srgbClr val="505050"/>
                    </a:solidFill>
                    <a:effectLst/>
                    <a:uLnTx/>
                    <a:uFillTx/>
                    <a:latin typeface="Segoe UI"/>
                    <a:ea typeface="+mn-ea"/>
                    <a:cs typeface="+mn-cs"/>
                  </a:defRPr>
                </a:pPr>
                <a:r>
                  <a:t>departamento: marketing</a:t>
                </a:r>
              </a:p>
              <a:p>
                <a:pPr marL="0" marR="0" lvl="0" indent="0" algn="l" defTabSz="914400" rtl="0" eaLnBrk="1" fontAlgn="auto" latinLnBrk="0" hangingPunct="1">
                  <a:lnSpc>
                    <a:spcPct val="100000"/>
                  </a:lnSpc>
                  <a:spcBef>
                    <a:spcPts val="0"/>
                  </a:spcBef>
                  <a:spcAft>
                    <a:spcPts val="0"/>
                  </a:spcAft>
                  <a:buClrTx/>
                  <a:buSzTx/>
                  <a:buFontTx/>
                  <a:buNone/>
                  <a:tabLst/>
                  <a:defRPr sz="1600" kern="1200">
                    <a:ln>
                      <a:noFill/>
                    </a:ln>
                    <a:solidFill>
                      <a:srgbClr val="505050"/>
                    </a:solidFill>
                    <a:effectLst/>
                    <a:uLnTx/>
                    <a:uFillTx/>
                    <a:latin typeface="Segoe UI"/>
                    <a:ea typeface="+mn-ea"/>
                    <a:cs typeface="+mn-cs"/>
                  </a:defRPr>
                </a:pPr>
                <a:r>
                  <a:t>entorno: producción</a:t>
                </a:r>
              </a:p>
            </p:txBody>
          </p:sp>
          <p:sp>
            <p:nvSpPr>
              <p:cNvPr id="12" name="Rectangle 11">
                <a:extLst>
                  <a:ext uri="{FF2B5EF4-FFF2-40B4-BE49-F238E27FC236}">
                    <a16:creationId xmlns:a16="http://schemas.microsoft.com/office/drawing/2014/main" id="{3A82C1E5-5C94-4E3C-ACE3-6FB07AB3A6F7}"/>
                  </a:ext>
                </a:extLst>
              </p:cNvPr>
              <p:cNvSpPr>
                <a:spLocks/>
              </p:cNvSpPr>
              <p:nvPr/>
            </p:nvSpPr>
            <p:spPr>
              <a:xfrm>
                <a:off x="8918109" y="5445224"/>
                <a:ext cx="3567807" cy="1115914"/>
              </a:xfrm>
              <a:prstGeom prst="rect">
                <a:avLst/>
              </a:prstGeom>
              <a:solidFill>
                <a:schemeClr val="bg1">
                  <a:lumMod val="95000"/>
                </a:schemeClr>
              </a:solidFill>
              <a:ln>
                <a:solidFill>
                  <a:schemeClr val="bg1">
                    <a:lumMod val="75000"/>
                  </a:schemeClr>
                </a:solidFill>
              </a:ln>
            </p:spPr>
            <p:txBody>
              <a:bodyPr wrap="none" lIns="146304"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kern="1200">
                    <a:ln>
                      <a:noFill/>
                    </a:ln>
                    <a:solidFill>
                      <a:srgbClr val="505050"/>
                    </a:solidFill>
                    <a:effectLst/>
                    <a:uLnTx/>
                    <a:uFillTx/>
                    <a:latin typeface="Segoe UI"/>
                    <a:ea typeface="+mn-ea"/>
                    <a:cs typeface="+mn-cs"/>
                  </a:defRPr>
                </a:pPr>
                <a:r>
                  <a:rPr dirty="0" err="1"/>
                  <a:t>centro</a:t>
                </a:r>
                <a:r>
                  <a:rPr dirty="0"/>
                  <a:t> de </a:t>
                </a:r>
                <a:r>
                  <a:rPr dirty="0" err="1"/>
                  <a:t>costes</a:t>
                </a:r>
                <a:r>
                  <a:rPr dirty="0"/>
                  <a:t>: </a:t>
                </a:r>
                <a:br>
                  <a:rPr lang="en-US" dirty="0"/>
                </a:br>
                <a:r>
                  <a:rPr dirty="0"/>
                  <a:t>marketing</a:t>
                </a:r>
              </a:p>
            </p:txBody>
          </p:sp>
        </p:grpSp>
        <p:grpSp>
          <p:nvGrpSpPr>
            <p:cNvPr id="13" name="Group 12" descr="Una etiqueta está asociada a un recurso o a un grupo de recursos. ">
              <a:extLst>
                <a:ext uri="{FF2B5EF4-FFF2-40B4-BE49-F238E27FC236}">
                  <a16:creationId xmlns:a16="http://schemas.microsoft.com/office/drawing/2014/main" id="{59658300-E451-4B82-B3CC-5FDFB528B92B}"/>
                </a:ext>
              </a:extLst>
            </p:cNvPr>
            <p:cNvGrpSpPr/>
            <p:nvPr/>
          </p:nvGrpSpPr>
          <p:grpSpPr>
            <a:xfrm>
              <a:off x="7399446" y="1189038"/>
              <a:ext cx="3678974" cy="3176133"/>
              <a:chOff x="6121227" y="1189038"/>
              <a:chExt cx="4698776" cy="3830684"/>
            </a:xfrm>
          </p:grpSpPr>
          <p:sp>
            <p:nvSpPr>
              <p:cNvPr id="14" name="Freeform 25">
                <a:extLst>
                  <a:ext uri="{FF2B5EF4-FFF2-40B4-BE49-F238E27FC236}">
                    <a16:creationId xmlns:a16="http://schemas.microsoft.com/office/drawing/2014/main" id="{8B49AC04-3C49-4563-8FD2-DFADD8091D24}"/>
                  </a:ext>
                </a:extLst>
              </p:cNvPr>
              <p:cNvSpPr>
                <a:spLocks/>
              </p:cNvSpPr>
              <p:nvPr/>
            </p:nvSpPr>
            <p:spPr bwMode="auto">
              <a:xfrm>
                <a:off x="6734879"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C18B0276-A4BC-4219-B3D8-D10F861742E2}"/>
                  </a:ext>
                </a:extLst>
              </p:cNvPr>
              <p:cNvGrpSpPr/>
              <p:nvPr/>
            </p:nvGrpSpPr>
            <p:grpSpPr>
              <a:xfrm>
                <a:off x="7514568" y="1189038"/>
                <a:ext cx="2005012" cy="1966912"/>
                <a:chOff x="7797800" y="1189038"/>
                <a:chExt cx="2005012" cy="1966912"/>
              </a:xfrm>
            </p:grpSpPr>
            <p:sp>
              <p:nvSpPr>
                <p:cNvPr id="47" name="Freeform 28">
                  <a:extLst>
                    <a:ext uri="{FF2B5EF4-FFF2-40B4-BE49-F238E27FC236}">
                      <a16:creationId xmlns:a16="http://schemas.microsoft.com/office/drawing/2014/main" id="{FF302027-7202-4EA6-9A1B-EC7798282C37}"/>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48" name="Freeform 32">
                  <a:extLst>
                    <a:ext uri="{FF2B5EF4-FFF2-40B4-BE49-F238E27FC236}">
                      <a16:creationId xmlns:a16="http://schemas.microsoft.com/office/drawing/2014/main" id="{C2698FF6-5B0F-452D-B799-0C4CE5E474BD}"/>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49" name="Freeform 33">
                  <a:extLst>
                    <a:ext uri="{FF2B5EF4-FFF2-40B4-BE49-F238E27FC236}">
                      <a16:creationId xmlns:a16="http://schemas.microsoft.com/office/drawing/2014/main" id="{B1508F63-FF60-41F2-A34A-D4F4276B54DB}"/>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0" name="Freeform 34">
                  <a:extLst>
                    <a:ext uri="{FF2B5EF4-FFF2-40B4-BE49-F238E27FC236}">
                      <a16:creationId xmlns:a16="http://schemas.microsoft.com/office/drawing/2014/main" id="{7A0B0400-6089-48B8-91E7-AA19B9AFCD6C}"/>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1" name="Freeform 35">
                  <a:extLst>
                    <a:ext uri="{FF2B5EF4-FFF2-40B4-BE49-F238E27FC236}">
                      <a16:creationId xmlns:a16="http://schemas.microsoft.com/office/drawing/2014/main" id="{134B0F4D-1665-4347-8A0A-928841D6D083}"/>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2" name="Freeform 36">
                  <a:extLst>
                    <a:ext uri="{FF2B5EF4-FFF2-40B4-BE49-F238E27FC236}">
                      <a16:creationId xmlns:a16="http://schemas.microsoft.com/office/drawing/2014/main" id="{E197AEC4-6270-4F3E-859F-A780CAB80402}"/>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3" name="Freeform 37">
                  <a:extLst>
                    <a:ext uri="{FF2B5EF4-FFF2-40B4-BE49-F238E27FC236}">
                      <a16:creationId xmlns:a16="http://schemas.microsoft.com/office/drawing/2014/main" id="{82C08D6B-80DE-4E97-8AD4-B37615508754}"/>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4" name="Freeform 38">
                  <a:extLst>
                    <a:ext uri="{FF2B5EF4-FFF2-40B4-BE49-F238E27FC236}">
                      <a16:creationId xmlns:a16="http://schemas.microsoft.com/office/drawing/2014/main" id="{7C7E0EC0-162E-466E-BED2-2E156ED91B6C}"/>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5" name="Freeform 39">
                  <a:extLst>
                    <a:ext uri="{FF2B5EF4-FFF2-40B4-BE49-F238E27FC236}">
                      <a16:creationId xmlns:a16="http://schemas.microsoft.com/office/drawing/2014/main" id="{E505EF47-FA28-4D5A-A8BE-304F9990DC41}"/>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6" name="Freeform 40">
                  <a:extLst>
                    <a:ext uri="{FF2B5EF4-FFF2-40B4-BE49-F238E27FC236}">
                      <a16:creationId xmlns:a16="http://schemas.microsoft.com/office/drawing/2014/main" id="{1E2891A6-C9E4-414C-9FBD-EAB36A287B05}"/>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7" name="Freeform 41">
                  <a:extLst>
                    <a:ext uri="{FF2B5EF4-FFF2-40B4-BE49-F238E27FC236}">
                      <a16:creationId xmlns:a16="http://schemas.microsoft.com/office/drawing/2014/main" id="{5FC767D9-7555-4ADE-B08A-F49E1A35CA18}"/>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8" name="Freeform 42">
                  <a:extLst>
                    <a:ext uri="{FF2B5EF4-FFF2-40B4-BE49-F238E27FC236}">
                      <a16:creationId xmlns:a16="http://schemas.microsoft.com/office/drawing/2014/main" id="{E69394FA-0B27-4020-93A7-8BEE13501179}"/>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59" name="Freeform 43">
                  <a:extLst>
                    <a:ext uri="{FF2B5EF4-FFF2-40B4-BE49-F238E27FC236}">
                      <a16:creationId xmlns:a16="http://schemas.microsoft.com/office/drawing/2014/main" id="{AC2175C8-906D-467E-B7AF-86B9700DD88E}"/>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60" name="Freeform 50">
                  <a:extLst>
                    <a:ext uri="{FF2B5EF4-FFF2-40B4-BE49-F238E27FC236}">
                      <a16:creationId xmlns:a16="http://schemas.microsoft.com/office/drawing/2014/main" id="{75DF35FD-7D24-44CD-A22A-35A1DD9BC402}"/>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61" name="Freeform 51">
                  <a:extLst>
                    <a:ext uri="{FF2B5EF4-FFF2-40B4-BE49-F238E27FC236}">
                      <a16:creationId xmlns:a16="http://schemas.microsoft.com/office/drawing/2014/main" id="{8AF74771-722E-41B9-9A63-D57073D2D196}"/>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62" name="Freeform 52">
                  <a:extLst>
                    <a:ext uri="{FF2B5EF4-FFF2-40B4-BE49-F238E27FC236}">
                      <a16:creationId xmlns:a16="http://schemas.microsoft.com/office/drawing/2014/main" id="{6093D0D4-E881-4126-8B8B-B679A8C143EA}"/>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63" name="Freeform 53">
                  <a:extLst>
                    <a:ext uri="{FF2B5EF4-FFF2-40B4-BE49-F238E27FC236}">
                      <a16:creationId xmlns:a16="http://schemas.microsoft.com/office/drawing/2014/main" id="{28506E58-DE53-4C84-980E-352CDA1E0E01}"/>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FFFFFF"/>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D8EC597D-81D0-4A66-B4DF-3421CCBE9F6C}"/>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65" name="Freeform 32">
                  <a:extLst>
                    <a:ext uri="{FF2B5EF4-FFF2-40B4-BE49-F238E27FC236}">
                      <a16:creationId xmlns:a16="http://schemas.microsoft.com/office/drawing/2014/main" id="{F06A88D8-7755-4F98-8CB7-604839C02A72}"/>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66" name="Freeform 32">
                  <a:extLst>
                    <a:ext uri="{FF2B5EF4-FFF2-40B4-BE49-F238E27FC236}">
                      <a16:creationId xmlns:a16="http://schemas.microsoft.com/office/drawing/2014/main" id="{A909E0FB-245F-4471-BFBA-096D9F4D7C99}"/>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grpSp>
          <p:pic>
            <p:nvPicPr>
              <p:cNvPr id="18" name="Picture 17">
                <a:extLst>
                  <a:ext uri="{FF2B5EF4-FFF2-40B4-BE49-F238E27FC236}">
                    <a16:creationId xmlns:a16="http://schemas.microsoft.com/office/drawing/2014/main" id="{7C0B5572-BE63-4086-A4CB-1BE6917608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5887" y="3879050"/>
                <a:ext cx="1044116" cy="1044116"/>
              </a:xfrm>
              <a:prstGeom prst="rect">
                <a:avLst/>
              </a:prstGeom>
            </p:spPr>
          </p:pic>
          <p:pic>
            <p:nvPicPr>
              <p:cNvPr id="19" name="Picture 18">
                <a:extLst>
                  <a:ext uri="{FF2B5EF4-FFF2-40B4-BE49-F238E27FC236}">
                    <a16:creationId xmlns:a16="http://schemas.microsoft.com/office/drawing/2014/main" id="{BFEAA2E9-5C4B-4D35-AD9E-D6D811F366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591" y="3782494"/>
                <a:ext cx="1237228" cy="1237228"/>
              </a:xfrm>
              <a:prstGeom prst="rect">
                <a:avLst/>
              </a:prstGeom>
            </p:spPr>
          </p:pic>
          <p:grpSp>
            <p:nvGrpSpPr>
              <p:cNvPr id="20" name="Group 19">
                <a:extLst>
                  <a:ext uri="{FF2B5EF4-FFF2-40B4-BE49-F238E27FC236}">
                    <a16:creationId xmlns:a16="http://schemas.microsoft.com/office/drawing/2014/main" id="{D0920D28-8152-460D-824D-884074BF9C09}"/>
                  </a:ext>
                </a:extLst>
              </p:cNvPr>
              <p:cNvGrpSpPr/>
              <p:nvPr/>
            </p:nvGrpSpPr>
            <p:grpSpPr>
              <a:xfrm>
                <a:off x="6121227" y="1189038"/>
                <a:ext cx="4697412" cy="3830684"/>
                <a:chOff x="6057900" y="1189038"/>
                <a:chExt cx="4697412" cy="3830684"/>
              </a:xfrm>
            </p:grpSpPr>
            <p:sp>
              <p:nvSpPr>
                <p:cNvPr id="21" name="Freeform 25">
                  <a:extLst>
                    <a:ext uri="{FF2B5EF4-FFF2-40B4-BE49-F238E27FC236}">
                      <a16:creationId xmlns:a16="http://schemas.microsoft.com/office/drawing/2014/main" id="{792C681A-E5A7-405B-9ECD-A970BACD3BCA}"/>
                    </a:ext>
                  </a:extLst>
                </p:cNvPr>
                <p:cNvSpPr>
                  <a:spLocks/>
                </p:cNvSpPr>
                <p:nvPr/>
              </p:nvSpPr>
              <p:spPr bwMode="auto">
                <a:xfrm>
                  <a:off x="6670188"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22" name="Oval 44">
                  <a:extLst>
                    <a:ext uri="{FF2B5EF4-FFF2-40B4-BE49-F238E27FC236}">
                      <a16:creationId xmlns:a16="http://schemas.microsoft.com/office/drawing/2014/main" id="{100A4611-0E91-4C91-8A73-6D06CD8360E3}"/>
                    </a:ext>
                  </a:extLst>
                </p:cNvPr>
                <p:cNvSpPr>
                  <a:spLocks noChangeArrowheads="1"/>
                </p:cNvSpPr>
                <p:nvPr/>
              </p:nvSpPr>
              <p:spPr bwMode="auto">
                <a:xfrm>
                  <a:off x="8081701" y="4035425"/>
                  <a:ext cx="646419" cy="598809"/>
                </a:xfrm>
                <a:prstGeom prst="ellipse">
                  <a:avLst/>
                </a:prstGeom>
                <a:solidFill>
                  <a:schemeClr val="bg1">
                    <a:lumMod val="95000"/>
                  </a:schemeClr>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sz="1400" kern="1200">
                      <a:ln>
                        <a:noFill/>
                      </a:ln>
                      <a:effectLst/>
                      <a:uLnTx/>
                      <a:uFillTx/>
                      <a:latin typeface="Segoe UI"/>
                      <a:ea typeface="+mn-ea"/>
                      <a:cs typeface="+mn-cs"/>
                    </a:defRPr>
                  </a:pPr>
                  <a:r>
                    <a:rPr sz="1200" dirty="0"/>
                    <a:t>O BIEN</a:t>
                  </a:r>
                </a:p>
              </p:txBody>
            </p:sp>
            <p:grpSp>
              <p:nvGrpSpPr>
                <p:cNvPr id="23" name="Group 22">
                  <a:extLst>
                    <a:ext uri="{FF2B5EF4-FFF2-40B4-BE49-F238E27FC236}">
                      <a16:creationId xmlns:a16="http://schemas.microsoft.com/office/drawing/2014/main" id="{709C7BFF-75AA-493F-ABB5-232DCEDAEAF0}"/>
                    </a:ext>
                  </a:extLst>
                </p:cNvPr>
                <p:cNvGrpSpPr/>
                <p:nvPr/>
              </p:nvGrpSpPr>
              <p:grpSpPr>
                <a:xfrm>
                  <a:off x="7449877" y="1189038"/>
                  <a:ext cx="2008926" cy="1966912"/>
                  <a:chOff x="7797800" y="1189038"/>
                  <a:chExt cx="2008926" cy="1966912"/>
                </a:xfrm>
              </p:grpSpPr>
              <p:sp>
                <p:nvSpPr>
                  <p:cNvPr id="26" name="Freeform 28">
                    <a:extLst>
                      <a:ext uri="{FF2B5EF4-FFF2-40B4-BE49-F238E27FC236}">
                        <a16:creationId xmlns:a16="http://schemas.microsoft.com/office/drawing/2014/main" id="{449E695B-A334-4A97-9DF9-2D0F58AD8443}"/>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0079D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27" name="Freeform 32">
                    <a:extLst>
                      <a:ext uri="{FF2B5EF4-FFF2-40B4-BE49-F238E27FC236}">
                        <a16:creationId xmlns:a16="http://schemas.microsoft.com/office/drawing/2014/main" id="{942B7E81-56BA-4DE3-A7B7-92279C74F009}"/>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28" name="Freeform 33">
                    <a:extLst>
                      <a:ext uri="{FF2B5EF4-FFF2-40B4-BE49-F238E27FC236}">
                        <a16:creationId xmlns:a16="http://schemas.microsoft.com/office/drawing/2014/main" id="{95503E1B-7C39-4B28-A4A5-D501E3C8EF7F}"/>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29" name="Freeform 34">
                    <a:extLst>
                      <a:ext uri="{FF2B5EF4-FFF2-40B4-BE49-F238E27FC236}">
                        <a16:creationId xmlns:a16="http://schemas.microsoft.com/office/drawing/2014/main" id="{0D308289-2A5A-4539-98C3-E22924805A66}"/>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0" name="Freeform 35">
                    <a:extLst>
                      <a:ext uri="{FF2B5EF4-FFF2-40B4-BE49-F238E27FC236}">
                        <a16:creationId xmlns:a16="http://schemas.microsoft.com/office/drawing/2014/main" id="{C4E3A0C6-5FDD-4540-B98E-519EA1126500}"/>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1" name="Freeform 36">
                    <a:extLst>
                      <a:ext uri="{FF2B5EF4-FFF2-40B4-BE49-F238E27FC236}">
                        <a16:creationId xmlns:a16="http://schemas.microsoft.com/office/drawing/2014/main" id="{D7A453D6-77A7-46EE-A388-92967543456E}"/>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2" name="Freeform 37">
                    <a:extLst>
                      <a:ext uri="{FF2B5EF4-FFF2-40B4-BE49-F238E27FC236}">
                        <a16:creationId xmlns:a16="http://schemas.microsoft.com/office/drawing/2014/main" id="{DDE1199B-C941-4A9B-9452-1120C9FC47BA}"/>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3" name="Freeform 38">
                    <a:extLst>
                      <a:ext uri="{FF2B5EF4-FFF2-40B4-BE49-F238E27FC236}">
                        <a16:creationId xmlns:a16="http://schemas.microsoft.com/office/drawing/2014/main" id="{DDB589C2-9D39-48F0-B106-BFA9C0CE7BE2}"/>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4" name="Freeform 39">
                    <a:extLst>
                      <a:ext uri="{FF2B5EF4-FFF2-40B4-BE49-F238E27FC236}">
                        <a16:creationId xmlns:a16="http://schemas.microsoft.com/office/drawing/2014/main" id="{456FAE57-DE36-45A4-B553-E6CF8599815D}"/>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5" name="Freeform 40">
                    <a:extLst>
                      <a:ext uri="{FF2B5EF4-FFF2-40B4-BE49-F238E27FC236}">
                        <a16:creationId xmlns:a16="http://schemas.microsoft.com/office/drawing/2014/main" id="{0DA46099-900D-42BB-8875-7E5DC4B45172}"/>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6" name="Freeform 41">
                    <a:extLst>
                      <a:ext uri="{FF2B5EF4-FFF2-40B4-BE49-F238E27FC236}">
                        <a16:creationId xmlns:a16="http://schemas.microsoft.com/office/drawing/2014/main" id="{35143DF3-FC49-4422-A22C-3A14D4510BB4}"/>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7" name="Freeform 42">
                    <a:extLst>
                      <a:ext uri="{FF2B5EF4-FFF2-40B4-BE49-F238E27FC236}">
                        <a16:creationId xmlns:a16="http://schemas.microsoft.com/office/drawing/2014/main" id="{7A7C1CEE-BD1B-43AC-96C5-E41A1B232006}"/>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8" name="Freeform 43">
                    <a:extLst>
                      <a:ext uri="{FF2B5EF4-FFF2-40B4-BE49-F238E27FC236}">
                        <a16:creationId xmlns:a16="http://schemas.microsoft.com/office/drawing/2014/main" id="{F32DFD0D-6536-43F6-AE48-242C9CEABC18}"/>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39" name="Freeform 50">
                    <a:extLst>
                      <a:ext uri="{FF2B5EF4-FFF2-40B4-BE49-F238E27FC236}">
                        <a16:creationId xmlns:a16="http://schemas.microsoft.com/office/drawing/2014/main" id="{4D44A2C1-811E-400D-ABD8-6C864CA35B8D}"/>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40" name="Freeform 51">
                    <a:extLst>
                      <a:ext uri="{FF2B5EF4-FFF2-40B4-BE49-F238E27FC236}">
                        <a16:creationId xmlns:a16="http://schemas.microsoft.com/office/drawing/2014/main" id="{C614D8E9-16D3-44C8-93D6-B66E86A70506}"/>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41" name="Freeform 52">
                    <a:extLst>
                      <a:ext uri="{FF2B5EF4-FFF2-40B4-BE49-F238E27FC236}">
                        <a16:creationId xmlns:a16="http://schemas.microsoft.com/office/drawing/2014/main" id="{3D3FA5C4-9A77-4100-9A53-443D29C5193E}"/>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42" name="Freeform 53">
                    <a:extLst>
                      <a:ext uri="{FF2B5EF4-FFF2-40B4-BE49-F238E27FC236}">
                        <a16:creationId xmlns:a16="http://schemas.microsoft.com/office/drawing/2014/main" id="{FC77588A-9153-4552-BA83-832F8C5DDA96}"/>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FFFFFF"/>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29BEC9AF-77F3-495C-A9B9-53E6514A00E5}"/>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44" name="Freeform 32">
                    <a:extLst>
                      <a:ext uri="{FF2B5EF4-FFF2-40B4-BE49-F238E27FC236}">
                        <a16:creationId xmlns:a16="http://schemas.microsoft.com/office/drawing/2014/main" id="{80AD87E1-6678-43DF-BB08-DDE4644DE989}"/>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45" name="Freeform 32">
                    <a:extLst>
                      <a:ext uri="{FF2B5EF4-FFF2-40B4-BE49-F238E27FC236}">
                        <a16:creationId xmlns:a16="http://schemas.microsoft.com/office/drawing/2014/main" id="{2E451511-436E-48FF-B6A4-D360E43C6578}"/>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241BFDD1-E817-4220-8EE7-3DA47B951312}"/>
                      </a:ext>
                    </a:extLst>
                  </p:cNvPr>
                  <p:cNvSpPr>
                    <a:spLocks/>
                  </p:cNvSpPr>
                  <p:nvPr/>
                </p:nvSpPr>
                <p:spPr bwMode="auto">
                  <a:xfrm>
                    <a:off x="9755926" y="2310606"/>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pPr>
                    <a:endParaRPr kumimoji="0" sz="1600" b="0" i="0" u="none" strike="noStrike" kern="1200" cap="none" spc="0" normalizeH="0" baseline="0">
                      <a:ln>
                        <a:noFill/>
                      </a:ln>
                      <a:solidFill>
                        <a:srgbClr val="505050"/>
                      </a:solidFill>
                      <a:effectLst/>
                      <a:uLnTx/>
                      <a:uFillTx/>
                      <a:latin typeface="Segoe UI"/>
                      <a:ea typeface="+mn-ea"/>
                      <a:cs typeface="+mn-cs"/>
                    </a:endParaRPr>
                  </a:p>
                </p:txBody>
              </p:sp>
            </p:grpSp>
            <p:pic>
              <p:nvPicPr>
                <p:cNvPr id="24" name="Picture 23">
                  <a:extLst>
                    <a:ext uri="{FF2B5EF4-FFF2-40B4-BE49-F238E27FC236}">
                      <a16:creationId xmlns:a16="http://schemas.microsoft.com/office/drawing/2014/main" id="{DD629785-F77C-48DF-A780-76C3F1D5AB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1196" y="3879050"/>
                  <a:ext cx="1044116" cy="1044116"/>
                </a:xfrm>
                <a:prstGeom prst="rect">
                  <a:avLst/>
                </a:prstGeom>
              </p:spPr>
            </p:pic>
            <p:pic>
              <p:nvPicPr>
                <p:cNvPr id="25" name="Picture 24">
                  <a:extLst>
                    <a:ext uri="{FF2B5EF4-FFF2-40B4-BE49-F238E27FC236}">
                      <a16:creationId xmlns:a16="http://schemas.microsoft.com/office/drawing/2014/main" id="{A850A374-A7F5-49C0-8E7D-0E91F80D74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900" y="3782494"/>
                  <a:ext cx="1237228" cy="1237228"/>
                </a:xfrm>
                <a:prstGeom prst="rect">
                  <a:avLst/>
                </a:prstGeom>
              </p:spPr>
            </p:pic>
          </p:grpSp>
        </p:grpSp>
      </p:grpSp>
    </p:spTree>
    <p:extLst>
      <p:ext uri="{BB962C8B-B14F-4D97-AF65-F5344CB8AC3E}">
        <p14:creationId xmlns:p14="http://schemas.microsoft.com/office/powerpoint/2010/main" val="30533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pPr>
              <a:defRPr>
                <a:cs typeface="Segoe UI"/>
              </a:defRPr>
            </a:pPr>
            <a:r>
              <a:t>Gobernanza y cumplimiento</a:t>
            </a:r>
          </a:p>
        </p:txBody>
      </p:sp>
      <p:pic>
        <p:nvPicPr>
          <p:cNvPr id="5" name="Graphic 4" descr="Internet de las cosas">
            <a:extLst>
              <a:ext uri="{FF2B5EF4-FFF2-40B4-BE49-F238E27FC236}">
                <a16:creationId xmlns:a16="http://schemas.microsoft.com/office/drawing/2014/main" id="{26528163-8608-4C7E-AEC3-3A2D83DA0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48122" y="2824843"/>
            <a:ext cx="1208314" cy="1208314"/>
          </a:xfrm>
          <a:prstGeom prst="rect">
            <a:avLst/>
          </a:prstGeom>
        </p:spPr>
      </p:pic>
    </p:spTree>
    <p:extLst>
      <p:ext uri="{BB962C8B-B14F-4D97-AF65-F5344CB8AC3E}">
        <p14:creationId xmlns:p14="http://schemas.microsoft.com/office/powerpoint/2010/main" val="3615197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F12B-E6C6-4CF1-8312-1D8343AFFE69}"/>
              </a:ext>
            </a:extLst>
          </p:cNvPr>
          <p:cNvSpPr>
            <a:spLocks noGrp="1"/>
          </p:cNvSpPr>
          <p:nvPr>
            <p:ph type="title"/>
          </p:nvPr>
        </p:nvSpPr>
        <p:spPr/>
        <p:txBody>
          <a:bodyPr/>
          <a:lstStyle/>
          <a:p>
            <a:pPr>
              <a:defRPr>
                <a:cs typeface="Segoe UI"/>
              </a:defRPr>
            </a:pPr>
            <a:r>
              <a:t>Gobernanza y cumplimiento: dominio objetivo</a:t>
            </a:r>
          </a:p>
        </p:txBody>
      </p:sp>
      <p:sp>
        <p:nvSpPr>
          <p:cNvPr id="3" name="Text Placeholder 2">
            <a:extLst>
              <a:ext uri="{FF2B5EF4-FFF2-40B4-BE49-F238E27FC236}">
                <a16:creationId xmlns:a16="http://schemas.microsoft.com/office/drawing/2014/main" id="{FAF59B51-AD67-4E9A-AA25-B664271235FB}"/>
              </a:ext>
            </a:extLst>
          </p:cNvPr>
          <p:cNvSpPr>
            <a:spLocks noGrp="1"/>
          </p:cNvSpPr>
          <p:nvPr>
            <p:ph sz="quarter" idx="10"/>
          </p:nvPr>
        </p:nvSpPr>
        <p:spPr>
          <a:xfrm>
            <a:off x="425594" y="2358941"/>
            <a:ext cx="11340811" cy="1862048"/>
          </a:xfrm>
        </p:spPr>
        <p:txBody>
          <a:bodyPr vert="horz" wrap="square" lIns="0" tIns="0" rIns="0" bIns="0" anchor="t">
            <a:spAutoFit/>
          </a:bodyPr>
          <a:lstStyle/>
          <a:p>
            <a:pPr marL="457200" indent="-457200" fontAlgn="base">
              <a:buFont typeface="Arial" panose="020B0604020202020204" pitchFamily="34" charset="0"/>
              <a:buChar char="•"/>
              <a:defRPr>
                <a:cs typeface="Segoe UI Semilight"/>
              </a:defRPr>
            </a:pPr>
            <a:r>
              <a:t>Descripción del propósito de Azure Blueprints</a:t>
            </a:r>
          </a:p>
          <a:p>
            <a:pPr marL="457200" indent="-457200" fontAlgn="base">
              <a:buFont typeface="Arial" panose="020B0604020202020204" pitchFamily="34" charset="0"/>
              <a:buChar char="•"/>
              <a:defRPr>
                <a:cs typeface="Segoe UI Semilight"/>
              </a:defRPr>
            </a:pPr>
            <a:r>
              <a:t>Descripción del propósito de Azure Policy</a:t>
            </a:r>
          </a:p>
          <a:p>
            <a:pPr marL="457200" indent="-457200" fontAlgn="base">
              <a:buFont typeface="Arial" panose="020B0604020202020204" pitchFamily="34" charset="0"/>
              <a:buChar char="•"/>
              <a:defRPr>
                <a:cs typeface="Segoe UI Semilight"/>
              </a:defRPr>
            </a:pPr>
            <a:r>
              <a:t>Descripción del propósito de bloqueos de recursos</a:t>
            </a:r>
          </a:p>
          <a:p>
            <a:pPr marL="457200" indent="-457200" fontAlgn="base">
              <a:buFont typeface="Arial" panose="020B0604020202020204" pitchFamily="34" charset="0"/>
              <a:buChar char="•"/>
              <a:defRPr>
                <a:cs typeface="Segoe UI Semilight"/>
              </a:defRPr>
            </a:pPr>
            <a:r>
              <a:t>Descripción de las ventajas del portal de confianza de servicios</a:t>
            </a:r>
            <a:endParaRPr>
              <a:latin typeface="+mn-lt"/>
            </a:endParaRPr>
          </a:p>
        </p:txBody>
      </p:sp>
    </p:spTree>
    <p:extLst>
      <p:ext uri="{BB962C8B-B14F-4D97-AF65-F5344CB8AC3E}">
        <p14:creationId xmlns:p14="http://schemas.microsoft.com/office/powerpoint/2010/main" val="826532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fontScale="90000"/>
          </a:bodyPr>
          <a:lstStyle/>
          <a:p>
            <a:r>
              <a:t>Nube pública</a:t>
            </a:r>
          </a:p>
        </p:txBody>
      </p:sp>
      <p:sp>
        <p:nvSpPr>
          <p:cNvPr id="6" name="Text Placeholder 5"/>
          <p:cNvSpPr>
            <a:spLocks noGrp="1"/>
          </p:cNvSpPr>
          <p:nvPr>
            <p:ph sz="quarter" idx="10"/>
          </p:nvPr>
        </p:nvSpPr>
        <p:spPr>
          <a:xfrm>
            <a:off x="418642" y="1456897"/>
            <a:ext cx="5394960" cy="4734629"/>
          </a:xfrm>
        </p:spPr>
        <p:txBody>
          <a:bodyPr wrap="square">
            <a:normAutofit/>
          </a:bodyPr>
          <a:lstStyle/>
          <a:p>
            <a:pPr marL="342900" indent="-342900">
              <a:buFont typeface="Arial" panose="020B0604020202020204" pitchFamily="34" charset="0"/>
              <a:buChar char="•"/>
            </a:pPr>
            <a:r>
              <a:rPr dirty="0" err="1"/>
              <a:t>Propiedad</a:t>
            </a:r>
            <a:r>
              <a:rPr dirty="0"/>
              <a:t> de Cloud Services o </a:t>
            </a:r>
            <a:r>
              <a:rPr dirty="0" err="1"/>
              <a:t>proveedor</a:t>
            </a:r>
            <a:r>
              <a:rPr dirty="0"/>
              <a:t> de hosting.</a:t>
            </a:r>
          </a:p>
          <a:p>
            <a:endParaRPr sz="900" dirty="0">
              <a:latin typeface="+mn-lt"/>
            </a:endParaRPr>
          </a:p>
          <a:p>
            <a:pPr marL="342900" indent="-342900">
              <a:buFont typeface="Arial" panose="020B0604020202020204" pitchFamily="34" charset="0"/>
              <a:buChar char="•"/>
            </a:pPr>
            <a:r>
              <a:rPr dirty="0" err="1"/>
              <a:t>Proporciona</a:t>
            </a:r>
            <a:r>
              <a:rPr dirty="0"/>
              <a:t> </a:t>
            </a:r>
            <a:r>
              <a:rPr dirty="0" err="1"/>
              <a:t>recursos</a:t>
            </a:r>
            <a:r>
              <a:rPr dirty="0"/>
              <a:t> y </a:t>
            </a:r>
            <a:r>
              <a:rPr dirty="0" err="1"/>
              <a:t>servicios</a:t>
            </a:r>
            <a:r>
              <a:rPr dirty="0"/>
              <a:t> a </a:t>
            </a:r>
            <a:r>
              <a:rPr dirty="0" err="1"/>
              <a:t>múltiples</a:t>
            </a:r>
            <a:r>
              <a:rPr dirty="0"/>
              <a:t> </a:t>
            </a:r>
            <a:r>
              <a:rPr dirty="0" err="1"/>
              <a:t>organizaciones</a:t>
            </a:r>
            <a:r>
              <a:rPr dirty="0"/>
              <a:t> y </a:t>
            </a:r>
            <a:r>
              <a:rPr dirty="0" err="1"/>
              <a:t>usuarios</a:t>
            </a:r>
            <a:r>
              <a:rPr dirty="0"/>
              <a:t>.</a:t>
            </a:r>
          </a:p>
          <a:p>
            <a:endParaRPr sz="1000" dirty="0">
              <a:latin typeface="+mn-lt"/>
            </a:endParaRPr>
          </a:p>
          <a:p>
            <a:pPr marL="342900" indent="-342900">
              <a:buFont typeface="Arial" panose="020B0604020202020204" pitchFamily="34" charset="0"/>
              <a:buChar char="•"/>
            </a:pPr>
            <a:r>
              <a:rPr dirty="0"/>
              <a:t>Se accede a </a:t>
            </a:r>
            <a:r>
              <a:rPr dirty="0" err="1"/>
              <a:t>través</a:t>
            </a:r>
            <a:r>
              <a:rPr dirty="0"/>
              <a:t> de </a:t>
            </a:r>
            <a:r>
              <a:rPr dirty="0" err="1"/>
              <a:t>una</a:t>
            </a:r>
            <a:r>
              <a:rPr dirty="0"/>
              <a:t> </a:t>
            </a:r>
            <a:r>
              <a:rPr dirty="0" err="1"/>
              <a:t>conexión</a:t>
            </a:r>
            <a:r>
              <a:rPr dirty="0"/>
              <a:t> de red </a:t>
            </a:r>
            <a:r>
              <a:rPr dirty="0" err="1"/>
              <a:t>segura</a:t>
            </a:r>
            <a:r>
              <a:rPr dirty="0"/>
              <a:t> (</a:t>
            </a:r>
            <a:r>
              <a:rPr dirty="0" err="1"/>
              <a:t>generalmente</a:t>
            </a:r>
            <a:r>
              <a:rPr dirty="0"/>
              <a:t> a </a:t>
            </a:r>
            <a:r>
              <a:rPr dirty="0" err="1"/>
              <a:t>través</a:t>
            </a:r>
            <a:r>
              <a:rPr dirty="0"/>
              <a:t> de Internet).</a:t>
            </a:r>
          </a:p>
        </p:txBody>
      </p:sp>
      <p:pic>
        <p:nvPicPr>
          <p:cNvPr id="5" name="Picture 4" descr="Varias manos elevan datos hacia servidores en las nube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6428181"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Azure Blueprint</a:t>
            </a:r>
          </a:p>
        </p:txBody>
      </p:sp>
      <p:sp>
        <p:nvSpPr>
          <p:cNvPr id="6" name="Text Placeholder 5"/>
          <p:cNvSpPr>
            <a:spLocks noGrp="1"/>
          </p:cNvSpPr>
          <p:nvPr>
            <p:ph sz="quarter" idx="10"/>
          </p:nvPr>
        </p:nvSpPr>
        <p:spPr>
          <a:xfrm>
            <a:off x="419100" y="1456897"/>
            <a:ext cx="11340811" cy="3652282"/>
          </a:xfrm>
        </p:spPr>
        <p:txBody>
          <a:bodyPr>
            <a:normAutofit lnSpcReduction="10000"/>
          </a:bodyPr>
          <a:lstStyle/>
          <a:p>
            <a:pPr>
              <a:defRPr>
                <a:solidFill>
                  <a:srgbClr val="171717"/>
                </a:solidFill>
              </a:defRPr>
            </a:pPr>
            <a:r>
              <a:rPr>
                <a:effectLst/>
                <a:latin typeface="+mj-lt"/>
              </a:rPr>
              <a:t>Azure Blueprints</a:t>
            </a:r>
            <a:r>
              <a:rPr>
                <a:latin typeface="Segoe UI" panose="020B0502040204020203" pitchFamily="34" charset="0"/>
              </a:rPr>
              <a:t>  </a:t>
            </a:r>
            <a:r>
              <a:rPr>
                <a:effectLst/>
                <a:latin typeface="Segoe UI" panose="020B0502040204020203" pitchFamily="34" charset="0"/>
              </a:rPr>
              <a:t> permite a los equipos de desarrollo aprovisionar y crear rápidamente nuevos entornos. Estos equipos pueden generar rápidamente confianza mediante el cumplimiento de la organización gracias a un conjunto de componentes integrados</a:t>
            </a:r>
            <a:r>
              <a:rPr>
                <a:latin typeface="Segoe UI" panose="020B0502040204020203" pitchFamily="34" charset="0"/>
              </a:rPr>
              <a:t> </a:t>
            </a:r>
            <a:r>
              <a:rPr>
                <a:effectLst/>
                <a:latin typeface="Segoe UI" panose="020B0502040204020203" pitchFamily="34" charset="0"/>
              </a:rPr>
              <a:t>(como las redes</a:t>
            </a:r>
            <a:r>
              <a:rPr>
                <a:latin typeface="Segoe UI" panose="020B0502040204020203" pitchFamily="34" charset="0"/>
              </a:rPr>
              <a:t>),</a:t>
            </a:r>
            <a:r>
              <a:rPr>
                <a:effectLst/>
                <a:latin typeface="Segoe UI" panose="020B0502040204020203" pitchFamily="34" charset="0"/>
              </a:rPr>
              <a:t> para acelerar el desarrollo y la entrega.</a:t>
            </a:r>
          </a:p>
          <a:p>
            <a:pPr marL="342900" indent="-342900">
              <a:buFont typeface="Arial" panose="020B0604020202020204" pitchFamily="34" charset="0"/>
              <a:buChar char="•"/>
              <a:defRPr sz="2400">
                <a:solidFill>
                  <a:srgbClr val="171717"/>
                </a:solidFill>
                <a:latin typeface="Segoe UI" panose="020B0502040204020203" pitchFamily="34" charset="0"/>
                <a:cs typeface="Segoe UI" panose="020B0502040204020203" pitchFamily="34" charset="0"/>
              </a:defRPr>
            </a:pPr>
            <a:r>
              <a:t>Asignaciones de roles</a:t>
            </a:r>
          </a:p>
          <a:p>
            <a:pPr marL="342900" indent="-342900">
              <a:buFont typeface="Arial" panose="020B0604020202020204" pitchFamily="34" charset="0"/>
              <a:buChar char="•"/>
              <a:defRPr sz="2400">
                <a:solidFill>
                  <a:srgbClr val="171717"/>
                </a:solidFill>
                <a:latin typeface="Segoe UI" panose="020B0502040204020203" pitchFamily="34" charset="0"/>
                <a:cs typeface="Segoe UI" panose="020B0502040204020203" pitchFamily="34" charset="0"/>
              </a:defRPr>
            </a:pPr>
            <a:r>
              <a:t>Asignaciones de directiva</a:t>
            </a:r>
          </a:p>
          <a:p>
            <a:pPr marL="342900" indent="-342900">
              <a:buFont typeface="Arial" panose="020B0604020202020204" pitchFamily="34" charset="0"/>
              <a:buChar char="•"/>
              <a:defRPr>
                <a:solidFill>
                  <a:srgbClr val="171717"/>
                </a:solidFill>
                <a:latin typeface="Segoe UI" panose="020B0502040204020203" pitchFamily="34" charset="0"/>
                <a:cs typeface="Segoe UI" panose="020B0502040204020203" pitchFamily="34" charset="0"/>
              </a:defRPr>
            </a:pPr>
            <a:r>
              <a:t>Plantillas del Administrador de recursos de Azure</a:t>
            </a:r>
          </a:p>
          <a:p>
            <a:pPr marL="342900" indent="-342900">
              <a:buFont typeface="Arial" panose="020B0604020202020204" pitchFamily="34" charset="0"/>
              <a:buChar char="•"/>
              <a:defRPr sz="2400">
                <a:solidFill>
                  <a:srgbClr val="171717"/>
                </a:solidFill>
                <a:latin typeface="Segoe UI" panose="020B0502040204020203" pitchFamily="34" charset="0"/>
                <a:cs typeface="Segoe UI" panose="020B0502040204020203" pitchFamily="34" charset="0"/>
              </a:defRPr>
            </a:pPr>
            <a:r>
              <a:t>Grupos de recursos</a:t>
            </a:r>
            <a:endParaRPr sz="2400">
              <a:latin typeface="Segoe UI" panose="020B0502040204020203" pitchFamily="34" charset="0"/>
              <a:cs typeface="Segoe UI" panose="020B0502040204020203" pitchFamily="34" charset="0"/>
            </a:endParaRPr>
          </a:p>
        </p:txBody>
      </p:sp>
      <p:pic>
        <p:nvPicPr>
          <p:cNvPr id="3" name="Graphic 2">
            <a:extLst>
              <a:ext uri="{FF2B5EF4-FFF2-40B4-BE49-F238E27FC236}">
                <a16:creationId xmlns:a16="http://schemas.microsoft.com/office/drawing/2014/main" id="{4C59E150-A658-4E5C-89AE-7A5B0C94EE3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6849" y="3219185"/>
            <a:ext cx="2507500" cy="2507500"/>
          </a:xfrm>
          <a:prstGeom prst="rect">
            <a:avLst/>
          </a:prstGeom>
        </p:spPr>
      </p:pic>
    </p:spTree>
    <p:extLst>
      <p:ext uri="{BB962C8B-B14F-4D97-AF65-F5344CB8AC3E}">
        <p14:creationId xmlns:p14="http://schemas.microsoft.com/office/powerpoint/2010/main" val="341065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svg="http://schemas.microsoft.com/office/drawing/2016/SVG/main">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Azure Policy</a:t>
            </a:r>
          </a:p>
        </p:txBody>
      </p:sp>
      <p:sp>
        <p:nvSpPr>
          <p:cNvPr id="6" name="Text Placeholder 5"/>
          <p:cNvSpPr>
            <a:spLocks noGrp="1"/>
          </p:cNvSpPr>
          <p:nvPr>
            <p:ph sz="quarter" idx="10"/>
          </p:nvPr>
        </p:nvSpPr>
        <p:spPr>
          <a:xfrm>
            <a:off x="419100" y="1456897"/>
            <a:ext cx="11340811" cy="1292662"/>
          </a:xfrm>
        </p:spPr>
        <p:txBody>
          <a:bodyPr/>
          <a:lstStyle/>
          <a:p>
            <a:pPr marL="0" indent="0">
              <a:buNone/>
              <a:defRPr>
                <a:solidFill>
                  <a:srgbClr val="171717"/>
                </a:solidFill>
              </a:defRPr>
            </a:pPr>
            <a:r>
              <a:rPr>
                <a:effectLst/>
                <a:latin typeface="+mj-lt"/>
              </a:rPr>
              <a:t>Azure Policy</a:t>
            </a:r>
            <a:r>
              <a:rPr>
                <a:latin typeface="Segoe UI" panose="020B0502040204020203" pitchFamily="34" charset="0"/>
              </a:rPr>
              <a:t>  </a:t>
            </a:r>
            <a:r>
              <a:rPr>
                <a:effectLst/>
                <a:latin typeface="Segoe UI" panose="020B0502040204020203" pitchFamily="34" charset="0"/>
              </a:rPr>
              <a:t>ayuda a aplicar estándares organizativos y a evaluar el cumplimiento a gran escala. Proporciona gobernanza y coherencia de recursos </a:t>
            </a:r>
            <a:r>
              <a:rPr>
                <a:latin typeface="Segoe UI" panose="020B0502040204020203" pitchFamily="34" charset="0"/>
              </a:rPr>
              <a:t>con el cumplimiento normativo, la seguridad, el coste y la administración.</a:t>
            </a:r>
            <a:endParaRPr>
              <a:latin typeface="+mn-lt"/>
            </a:endParaRPr>
          </a:p>
        </p:txBody>
      </p:sp>
      <p:sp>
        <p:nvSpPr>
          <p:cNvPr id="7" name="Text Placeholder 5">
            <a:extLst>
              <a:ext uri="{FF2B5EF4-FFF2-40B4-BE49-F238E27FC236}">
                <a16:creationId xmlns:a16="http://schemas.microsoft.com/office/drawing/2014/main" id="{21EC92CC-3C04-417A-AA1B-5A88FBCBD7F4}"/>
              </a:ext>
            </a:extLst>
          </p:cNvPr>
          <p:cNvSpPr txBox="1">
            <a:spLocks/>
          </p:cNvSpPr>
          <p:nvPr/>
        </p:nvSpPr>
        <p:spPr>
          <a:xfrm>
            <a:off x="652781" y="2745758"/>
            <a:ext cx="6799580" cy="2803460"/>
          </a:xfrm>
          <a:prstGeom prst="rect">
            <a:avLst/>
          </a:prstGeom>
        </p:spPr>
        <p:txBody>
          <a:bodyPr vert="horz" wrap="square" lIns="0" tIns="91440" rIns="146304" bIns="9144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lvl="1" indent="-457200">
              <a:lnSpc>
                <a:spcPct val="114000"/>
              </a:lnSpc>
              <a:buFont typeface="Arial" panose="020B0604020202020204" pitchFamily="34" charset="0"/>
              <a:buChar char="•"/>
              <a:defRPr sz="2400">
                <a:cs typeface="Segoe UI Semilight" panose="020B0402040204020203" pitchFamily="34" charset="0"/>
              </a:defRPr>
            </a:pPr>
            <a:r>
              <a:rPr dirty="0" err="1"/>
              <a:t>Evalúa</a:t>
            </a:r>
            <a:r>
              <a:rPr dirty="0"/>
              <a:t> e </a:t>
            </a:r>
            <a:r>
              <a:rPr dirty="0" err="1"/>
              <a:t>identifica</a:t>
            </a:r>
            <a:r>
              <a:rPr dirty="0"/>
              <a:t> </a:t>
            </a:r>
            <a:r>
              <a:rPr dirty="0" err="1"/>
              <a:t>los</a:t>
            </a:r>
            <a:r>
              <a:rPr dirty="0"/>
              <a:t> </a:t>
            </a:r>
            <a:r>
              <a:rPr dirty="0" err="1"/>
              <a:t>recursos</a:t>
            </a:r>
            <a:r>
              <a:rPr dirty="0"/>
              <a:t> de Azure que no </a:t>
            </a:r>
            <a:r>
              <a:rPr dirty="0" err="1"/>
              <a:t>cumplen</a:t>
            </a:r>
            <a:r>
              <a:rPr dirty="0"/>
              <a:t> las </a:t>
            </a:r>
            <a:r>
              <a:rPr dirty="0" err="1"/>
              <a:t>directivas</a:t>
            </a:r>
            <a:r>
              <a:rPr dirty="0"/>
              <a:t>.</a:t>
            </a:r>
          </a:p>
          <a:p>
            <a:pPr marL="457200" lvl="1" indent="-457200">
              <a:lnSpc>
                <a:spcPct val="114000"/>
              </a:lnSpc>
              <a:buFont typeface="Arial" panose="020B0604020202020204" pitchFamily="34" charset="0"/>
              <a:buChar char="•"/>
              <a:defRPr sz="2400">
                <a:cs typeface="Segoe UI Semilight" panose="020B0402040204020203" pitchFamily="34" charset="0"/>
              </a:defRPr>
            </a:pPr>
            <a:r>
              <a:rPr dirty="0" err="1"/>
              <a:t>Proporciona</a:t>
            </a:r>
            <a:r>
              <a:rPr dirty="0"/>
              <a:t> </a:t>
            </a:r>
            <a:r>
              <a:rPr dirty="0" err="1"/>
              <a:t>definiciones</a:t>
            </a:r>
            <a:r>
              <a:rPr dirty="0"/>
              <a:t> de </a:t>
            </a:r>
            <a:r>
              <a:rPr dirty="0" err="1"/>
              <a:t>directivas</a:t>
            </a:r>
            <a:r>
              <a:rPr dirty="0"/>
              <a:t> e </a:t>
            </a:r>
            <a:r>
              <a:rPr dirty="0" err="1"/>
              <a:t>iniciativas</a:t>
            </a:r>
            <a:r>
              <a:rPr dirty="0"/>
              <a:t> </a:t>
            </a:r>
            <a:r>
              <a:rPr dirty="0" err="1"/>
              <a:t>integradas</a:t>
            </a:r>
            <a:r>
              <a:rPr dirty="0"/>
              <a:t>, </a:t>
            </a:r>
            <a:r>
              <a:rPr dirty="0" err="1"/>
              <a:t>en</a:t>
            </a:r>
            <a:r>
              <a:rPr dirty="0"/>
              <a:t> </a:t>
            </a:r>
            <a:r>
              <a:rPr dirty="0" err="1"/>
              <a:t>categorías</a:t>
            </a:r>
            <a:r>
              <a:rPr dirty="0"/>
              <a:t> </a:t>
            </a:r>
            <a:r>
              <a:rPr dirty="0" err="1"/>
              <a:t>como</a:t>
            </a:r>
            <a:r>
              <a:rPr dirty="0"/>
              <a:t> </a:t>
            </a:r>
            <a:r>
              <a:rPr dirty="0" err="1"/>
              <a:t>Almacenamiento</a:t>
            </a:r>
            <a:r>
              <a:rPr dirty="0"/>
              <a:t>, Redes, </a:t>
            </a:r>
            <a:r>
              <a:rPr dirty="0" err="1"/>
              <a:t>Proceso</a:t>
            </a:r>
            <a:r>
              <a:rPr dirty="0"/>
              <a:t>, Security Center y </a:t>
            </a:r>
            <a:r>
              <a:rPr dirty="0" err="1"/>
              <a:t>Supervisión</a:t>
            </a:r>
            <a:r>
              <a:rPr dirty="0"/>
              <a:t>.</a:t>
            </a:r>
          </a:p>
        </p:txBody>
      </p:sp>
      <p:pic>
        <p:nvPicPr>
          <p:cNvPr id="3" name="Graphic 2">
            <a:extLst>
              <a:ext uri="{FF2B5EF4-FFF2-40B4-BE49-F238E27FC236}">
                <a16:creationId xmlns:a16="http://schemas.microsoft.com/office/drawing/2014/main" id="{ABD3E443-456F-42C4-B57B-F32DC1649FD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8813" y="2775335"/>
            <a:ext cx="2748107" cy="2748107"/>
          </a:xfrm>
          <a:prstGeom prst="rect">
            <a:avLst/>
          </a:prstGeom>
        </p:spPr>
      </p:pic>
    </p:spTree>
    <p:extLst>
      <p:ext uri="{BB962C8B-B14F-4D97-AF65-F5344CB8AC3E}">
        <p14:creationId xmlns:p14="http://schemas.microsoft.com/office/powerpoint/2010/main" val="339023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svg="http://schemas.microsoft.com/office/drawing/2016/SVG/main">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Bloqueos de recursos</a:t>
            </a:r>
          </a:p>
        </p:txBody>
      </p:sp>
      <p:sp>
        <p:nvSpPr>
          <p:cNvPr id="6" name="Text Placeholder 5"/>
          <p:cNvSpPr>
            <a:spLocks noGrp="1"/>
          </p:cNvSpPr>
          <p:nvPr>
            <p:ph sz="quarter" idx="10"/>
          </p:nvPr>
        </p:nvSpPr>
        <p:spPr>
          <a:xfrm>
            <a:off x="419100" y="1456897"/>
            <a:ext cx="11340811" cy="1420902"/>
          </a:xfrm>
        </p:spPr>
        <p:txBody>
          <a:bodyPr/>
          <a:lstStyle/>
          <a:p>
            <a:pPr marL="457200" indent="-457200">
              <a:buFont typeface="Arial" panose="020B0604020202020204" pitchFamily="34" charset="0"/>
              <a:buChar char="•"/>
            </a:pPr>
            <a:r>
              <a:t>Proteja sus recursos de Azure de la eliminación o la modificación accidental.</a:t>
            </a:r>
          </a:p>
          <a:p>
            <a:pPr marL="457200" indent="-457200">
              <a:buFont typeface="Arial" panose="020B0604020202020204" pitchFamily="34" charset="0"/>
              <a:buChar char="•"/>
            </a:pPr>
            <a:r>
              <a:t>Administre bloqueos a nivel de suscripción, grupo de recursos o recursos individuales en Azure Portal.</a:t>
            </a:r>
          </a:p>
        </p:txBody>
      </p:sp>
      <p:graphicFrame>
        <p:nvGraphicFramePr>
          <p:cNvPr id="2" name="Table 1"/>
          <p:cNvGraphicFramePr>
            <a:graphicFrameLocks noGrp="1"/>
          </p:cNvGraphicFramePr>
          <p:nvPr/>
        </p:nvGraphicFramePr>
        <p:xfrm>
          <a:off x="1115161" y="3371581"/>
          <a:ext cx="9948232" cy="1645920"/>
        </p:xfrm>
        <a:graphic>
          <a:graphicData uri="http://schemas.openxmlformats.org/drawingml/2006/table">
            <a:tbl>
              <a:tblPr firstRow="1" firstCol="1" bandRow="1">
                <a:tableStyleId>{5C22544A-7EE6-4342-B048-85BDC9FD1C3A}</a:tableStyleId>
              </a:tblPr>
              <a:tblGrid>
                <a:gridCol w="3295352">
                  <a:extLst>
                    <a:ext uri="{9D8B030D-6E8A-4147-A177-3AD203B41FA5}">
                      <a16:colId xmlns:a16="http://schemas.microsoft.com/office/drawing/2014/main" val="20000"/>
                    </a:ext>
                  </a:extLst>
                </a:gridCol>
                <a:gridCol w="1994056">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296624">
                  <a:extLst>
                    <a:ext uri="{9D8B030D-6E8A-4147-A177-3AD203B41FA5}">
                      <a16:colId xmlns:a16="http://schemas.microsoft.com/office/drawing/2014/main" val="20003"/>
                    </a:ext>
                  </a:extLst>
                </a:gridCol>
              </a:tblGrid>
              <a:tr h="548640">
                <a:tc>
                  <a:txBody>
                    <a:bodyPr/>
                    <a:lstStyle/>
                    <a:p>
                      <a:pPr algn="ctr">
                        <a:defRPr sz="2400">
                          <a:latin typeface="+mj-lt"/>
                        </a:defRPr>
                      </a:pPr>
                      <a:r>
                        <a:t>Tipos de bloqueo</a:t>
                      </a:r>
                      <a:endParaRPr sz="2400" b="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2400">
                          <a:latin typeface="+mj-lt"/>
                        </a:defRPr>
                      </a:pPr>
                      <a:r>
                        <a:t>Lectura</a:t>
                      </a:r>
                      <a:endParaRPr sz="2400" b="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2400">
                          <a:latin typeface="+mj-lt"/>
                        </a:defRPr>
                      </a:pPr>
                      <a:r>
                        <a:t>Actualizar</a:t>
                      </a:r>
                      <a:endParaRPr sz="2400" b="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2400">
                          <a:latin typeface="+mj-lt"/>
                        </a:defRPr>
                      </a:pPr>
                      <a:r>
                        <a:t>Eliminar</a:t>
                      </a:r>
                      <a:endParaRPr sz="2400" b="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defRPr sz="2400"/>
                      </a:pPr>
                      <a:r>
                        <a:t>Eliminar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2400"/>
                      </a:pPr>
                      <a:r>
                        <a:t>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2400"/>
                      </a:pPr>
                      <a:r>
                        <a:t>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2400"/>
                      </a:pPr>
                      <a: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8640">
                <a:tc>
                  <a:txBody>
                    <a:bodyPr/>
                    <a:lstStyle/>
                    <a:p>
                      <a:pPr algn="ctr">
                        <a:defRPr sz="2400"/>
                      </a:pPr>
                      <a:r>
                        <a:t>Solo lectura</a:t>
                      </a:r>
                      <a:endParaRPr sz="24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2400"/>
                      </a:pPr>
                      <a:r>
                        <a:t>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2400"/>
                      </a:pPr>
                      <a: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2400"/>
                      </a:pPr>
                      <a: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927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p:txBody>
          <a:bodyPr>
            <a:normAutofit fontScale="90000"/>
          </a:bodyPr>
          <a:lstStyle/>
          <a:p>
            <a:r>
              <a:t>Tutorial: Administrar bloqueos de recursos</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sz="quarter" idx="10"/>
          </p:nvPr>
        </p:nvSpPr>
        <p:spPr>
          <a:xfrm>
            <a:off x="411919" y="1525707"/>
            <a:ext cx="5524754" cy="4542584"/>
          </a:xfrm>
        </p:spPr>
        <p:txBody>
          <a:bodyPr/>
          <a:lstStyle/>
          <a:p>
            <a:pPr marL="228600" lvl="1" indent="0">
              <a:buNone/>
              <a:defRPr sz="2400">
                <a:latin typeface="+mj-lt"/>
                <a:cs typeface="Segoe UI Semibold" panose="020B0702040204020203" pitchFamily="34" charset="0"/>
              </a:defRPr>
            </a:pPr>
            <a:r>
              <a:rPr dirty="0"/>
              <a:t>Cree un </a:t>
            </a:r>
            <a:r>
              <a:rPr dirty="0" err="1"/>
              <a:t>recurso</a:t>
            </a:r>
            <a:r>
              <a:rPr dirty="0"/>
              <a:t> para </a:t>
            </a:r>
            <a:r>
              <a:rPr dirty="0" err="1"/>
              <a:t>agregar</a:t>
            </a:r>
            <a:r>
              <a:rPr dirty="0"/>
              <a:t> un </a:t>
            </a:r>
            <a:r>
              <a:rPr dirty="0" err="1"/>
              <a:t>bloqueo</a:t>
            </a:r>
            <a:r>
              <a:rPr dirty="0"/>
              <a:t> y </a:t>
            </a:r>
            <a:r>
              <a:rPr dirty="0" err="1"/>
              <a:t>una</a:t>
            </a:r>
            <a:r>
              <a:rPr dirty="0"/>
              <a:t> </a:t>
            </a:r>
            <a:r>
              <a:rPr dirty="0" err="1"/>
              <a:t>modificación</a:t>
            </a:r>
            <a:r>
              <a:rPr dirty="0"/>
              <a:t>.</a:t>
            </a:r>
          </a:p>
          <a:p>
            <a:pPr marL="685800" lvl="1" indent="-457200">
              <a:buFont typeface="+mj-lt"/>
              <a:buAutoNum type="arabicPeriod"/>
              <a:defRPr sz="2400">
                <a:cs typeface="Segoe UI" panose="020B0502040204020203" pitchFamily="34" charset="0"/>
              </a:defRPr>
            </a:pPr>
            <a:r>
              <a:rPr dirty="0"/>
              <a:t>Cree un </a:t>
            </a:r>
            <a:r>
              <a:rPr dirty="0" err="1"/>
              <a:t>recurso</a:t>
            </a:r>
            <a:r>
              <a:rPr dirty="0"/>
              <a:t>.</a:t>
            </a:r>
          </a:p>
          <a:p>
            <a:pPr marL="685800" lvl="1" indent="-457200">
              <a:buFont typeface="+mj-lt"/>
              <a:buAutoNum type="arabicPeriod"/>
              <a:defRPr sz="2400">
                <a:cs typeface="Segoe UI" panose="020B0502040204020203" pitchFamily="34" charset="0"/>
              </a:defRPr>
            </a:pPr>
            <a:r>
              <a:rPr dirty="0" err="1"/>
              <a:t>Agregue</a:t>
            </a:r>
            <a:r>
              <a:rPr dirty="0"/>
              <a:t> un </a:t>
            </a:r>
            <a:r>
              <a:rPr dirty="0" err="1"/>
              <a:t>bloqueo</a:t>
            </a:r>
            <a:r>
              <a:rPr dirty="0"/>
              <a:t> de </a:t>
            </a:r>
            <a:r>
              <a:rPr dirty="0" err="1"/>
              <a:t>recursos</a:t>
            </a:r>
            <a:r>
              <a:rPr dirty="0"/>
              <a:t> de solo </a:t>
            </a:r>
            <a:r>
              <a:rPr dirty="0" err="1"/>
              <a:t>lectura</a:t>
            </a:r>
            <a:r>
              <a:rPr dirty="0"/>
              <a:t> para </a:t>
            </a:r>
            <a:r>
              <a:rPr dirty="0" err="1"/>
              <a:t>evitar</a:t>
            </a:r>
            <a:r>
              <a:rPr dirty="0"/>
              <a:t> la </a:t>
            </a:r>
            <a:r>
              <a:rPr dirty="0" err="1"/>
              <a:t>modificación</a:t>
            </a:r>
            <a:r>
              <a:rPr dirty="0"/>
              <a:t> de </a:t>
            </a:r>
            <a:r>
              <a:rPr dirty="0" err="1"/>
              <a:t>los</a:t>
            </a:r>
            <a:r>
              <a:rPr dirty="0"/>
              <a:t> </a:t>
            </a:r>
            <a:r>
              <a:rPr dirty="0" err="1"/>
              <a:t>recursos</a:t>
            </a:r>
            <a:r>
              <a:rPr dirty="0"/>
              <a:t>.</a:t>
            </a:r>
          </a:p>
          <a:p>
            <a:pPr marL="685800" lvl="1" indent="-457200">
              <a:buFont typeface="+mj-lt"/>
              <a:buAutoNum type="arabicPeriod"/>
              <a:defRPr sz="2400">
                <a:cs typeface="Segoe UI" panose="020B0502040204020203" pitchFamily="34" charset="0"/>
              </a:defRPr>
            </a:pPr>
            <a:r>
              <a:rPr dirty="0" err="1"/>
              <a:t>Actualice</a:t>
            </a:r>
            <a:r>
              <a:rPr dirty="0"/>
              <a:t> </a:t>
            </a:r>
            <a:r>
              <a:rPr dirty="0" err="1"/>
              <a:t>el</a:t>
            </a:r>
            <a:r>
              <a:rPr dirty="0"/>
              <a:t> </a:t>
            </a:r>
            <a:r>
              <a:rPr dirty="0" err="1"/>
              <a:t>bloqueo</a:t>
            </a:r>
            <a:r>
              <a:rPr dirty="0"/>
              <a:t> y </a:t>
            </a:r>
            <a:r>
              <a:rPr dirty="0" err="1"/>
              <a:t>vuelva</a:t>
            </a:r>
            <a:r>
              <a:rPr dirty="0"/>
              <a:t> a </a:t>
            </a:r>
            <a:r>
              <a:rPr dirty="0" err="1"/>
              <a:t>probarlo</a:t>
            </a:r>
            <a:r>
              <a:rPr dirty="0"/>
              <a:t>.</a:t>
            </a:r>
          </a:p>
          <a:p>
            <a:pPr marL="685800" lvl="1" indent="-457200">
              <a:buFont typeface="+mj-lt"/>
              <a:buAutoNum type="arabicPeriod"/>
              <a:defRPr sz="2400">
                <a:cs typeface="Segoe UI" panose="020B0502040204020203" pitchFamily="34" charset="0"/>
              </a:defRPr>
            </a:pPr>
            <a:r>
              <a:rPr dirty="0"/>
              <a:t>Quite </a:t>
            </a:r>
            <a:r>
              <a:rPr dirty="0" err="1"/>
              <a:t>el</a:t>
            </a:r>
            <a:r>
              <a:rPr dirty="0"/>
              <a:t> </a:t>
            </a:r>
            <a:r>
              <a:rPr dirty="0" err="1"/>
              <a:t>bloqueo</a:t>
            </a:r>
            <a:r>
              <a:rPr dirty="0"/>
              <a:t> de </a:t>
            </a:r>
            <a:r>
              <a:rPr dirty="0" err="1"/>
              <a:t>recursos</a:t>
            </a:r>
            <a:r>
              <a:rPr dirty="0"/>
              <a:t>.</a:t>
            </a:r>
          </a:p>
          <a:p>
            <a:pPr marL="685800" lvl="1" indent="-457200">
              <a:buFont typeface="+mj-lt"/>
              <a:buAutoNum type="arabicPeriod"/>
              <a:defRPr sz="2400">
                <a:cs typeface="Segoe UI" panose="020B0502040204020203" pitchFamily="34" charset="0"/>
              </a:defRPr>
            </a:pPr>
            <a:r>
              <a:rPr dirty="0" err="1"/>
              <a:t>Elimine</a:t>
            </a:r>
            <a:r>
              <a:rPr dirty="0"/>
              <a:t> </a:t>
            </a:r>
            <a:r>
              <a:rPr dirty="0" err="1"/>
              <a:t>el</a:t>
            </a:r>
            <a:r>
              <a:rPr dirty="0"/>
              <a:t> </a:t>
            </a:r>
            <a:r>
              <a:rPr dirty="0" err="1"/>
              <a:t>recurso</a:t>
            </a:r>
            <a:r>
              <a:rPr dirty="0"/>
              <a:t>.</a:t>
            </a:r>
          </a:p>
        </p:txBody>
      </p:sp>
      <p:pic>
        <p:nvPicPr>
          <p:cNvPr id="6" name="Picture 5">
            <a:extLst>
              <a:ext uri="{FF2B5EF4-FFF2-40B4-BE49-F238E27FC236}">
                <a16:creationId xmlns:a16="http://schemas.microsoft.com/office/drawing/2014/main" id="{7CDCCC72-E44C-4A20-A7B0-16FEBBDDB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39025" y="1447034"/>
            <a:ext cx="3762375" cy="3963931"/>
          </a:xfrm>
          <a:prstGeom prst="rect">
            <a:avLst/>
          </a:prstGeom>
        </p:spPr>
      </p:pic>
    </p:spTree>
    <p:extLst>
      <p:ext uri="{BB962C8B-B14F-4D97-AF65-F5344CB8AC3E}">
        <p14:creationId xmlns:p14="http://schemas.microsoft.com/office/powerpoint/2010/main" val="69278017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67B3-5CA4-CBCB-0CBC-630BB8DC2CB4}"/>
              </a:ext>
            </a:extLst>
          </p:cNvPr>
          <p:cNvSpPr>
            <a:spLocks noGrp="1"/>
          </p:cNvSpPr>
          <p:nvPr>
            <p:ph type="title"/>
          </p:nvPr>
        </p:nvSpPr>
        <p:spPr/>
        <p:txBody>
          <a:bodyPr/>
          <a:lstStyle/>
          <a:p>
            <a:r>
              <a:t>Portal de confianza de servicios</a:t>
            </a:r>
          </a:p>
        </p:txBody>
      </p:sp>
      <p:pic>
        <p:nvPicPr>
          <p:cNvPr id="3" name="Picture 2">
            <a:extLst>
              <a:ext uri="{FF2B5EF4-FFF2-40B4-BE49-F238E27FC236}">
                <a16:creationId xmlns:a16="http://schemas.microsoft.com/office/drawing/2014/main" id="{41E88047-1A1E-2A43-3367-9F4D16EA64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624" y="1590246"/>
            <a:ext cx="12106376" cy="4700561"/>
          </a:xfrm>
          <a:prstGeom prst="rect">
            <a:avLst/>
          </a:prstGeom>
        </p:spPr>
      </p:pic>
    </p:spTree>
    <p:extLst>
      <p:ext uri="{BB962C8B-B14F-4D97-AF65-F5344CB8AC3E}">
        <p14:creationId xmlns:p14="http://schemas.microsoft.com/office/powerpoint/2010/main" val="269481130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a:xfrm>
            <a:off x="418644" y="2526646"/>
            <a:ext cx="6702592" cy="1784048"/>
          </a:xfrm>
        </p:spPr>
        <p:txBody>
          <a:bodyPr/>
          <a:lstStyle/>
          <a:p>
            <a:pPr>
              <a:defRPr>
                <a:cs typeface="Segoe UI"/>
              </a:defRPr>
            </a:pPr>
            <a:r>
              <a:rPr dirty="0" err="1"/>
              <a:t>Herramientas</a:t>
            </a:r>
            <a:r>
              <a:rPr dirty="0"/>
              <a:t> de </a:t>
            </a:r>
            <a:r>
              <a:rPr dirty="0" err="1"/>
              <a:t>administración</a:t>
            </a:r>
            <a:r>
              <a:rPr dirty="0"/>
              <a:t> e </a:t>
            </a:r>
            <a:r>
              <a:rPr dirty="0" err="1"/>
              <a:t>implementación</a:t>
            </a:r>
            <a:endParaRPr dirty="0"/>
          </a:p>
        </p:txBody>
      </p:sp>
      <p:pic>
        <p:nvPicPr>
          <p:cNvPr id="5" name="Graphic 4" descr="Internet de las cosas">
            <a:extLst>
              <a:ext uri="{FF2B5EF4-FFF2-40B4-BE49-F238E27FC236}">
                <a16:creationId xmlns:a16="http://schemas.microsoft.com/office/drawing/2014/main" id="{26528163-8608-4C7E-AEC3-3A2D83DA0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48122" y="2824843"/>
            <a:ext cx="1208314" cy="1208314"/>
          </a:xfrm>
          <a:prstGeom prst="rect">
            <a:avLst/>
          </a:prstGeom>
        </p:spPr>
      </p:pic>
    </p:spTree>
    <p:extLst>
      <p:ext uri="{BB962C8B-B14F-4D97-AF65-F5344CB8AC3E}">
        <p14:creationId xmlns:p14="http://schemas.microsoft.com/office/powerpoint/2010/main" val="91434630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F12B-E6C6-4CF1-8312-1D8343AFFE69}"/>
              </a:ext>
            </a:extLst>
          </p:cNvPr>
          <p:cNvSpPr>
            <a:spLocks noGrp="1"/>
          </p:cNvSpPr>
          <p:nvPr>
            <p:ph type="title"/>
          </p:nvPr>
        </p:nvSpPr>
        <p:spPr>
          <a:xfrm>
            <a:off x="418643" y="440493"/>
            <a:ext cx="9923775" cy="1242833"/>
          </a:xfrm>
        </p:spPr>
        <p:txBody>
          <a:bodyPr>
            <a:normAutofit fontScale="90000"/>
          </a:bodyPr>
          <a:lstStyle/>
          <a:p>
            <a:pPr>
              <a:defRPr>
                <a:cs typeface="Segoe UI"/>
              </a:defRPr>
            </a:pPr>
            <a:r>
              <a:rPr dirty="0" err="1"/>
              <a:t>Herramientas</a:t>
            </a:r>
            <a:r>
              <a:rPr dirty="0"/>
              <a:t> de </a:t>
            </a:r>
            <a:r>
              <a:rPr dirty="0" err="1"/>
              <a:t>administración</a:t>
            </a:r>
            <a:r>
              <a:rPr dirty="0"/>
              <a:t> e </a:t>
            </a:r>
            <a:r>
              <a:rPr dirty="0" err="1"/>
              <a:t>implementación</a:t>
            </a:r>
            <a:r>
              <a:rPr dirty="0"/>
              <a:t>: </a:t>
            </a:r>
            <a:r>
              <a:rPr dirty="0" err="1"/>
              <a:t>dominio</a:t>
            </a:r>
            <a:r>
              <a:rPr dirty="0"/>
              <a:t> </a:t>
            </a:r>
            <a:r>
              <a:rPr dirty="0" err="1"/>
              <a:t>objetivo</a:t>
            </a:r>
            <a:endParaRPr dirty="0"/>
          </a:p>
        </p:txBody>
      </p:sp>
      <p:sp>
        <p:nvSpPr>
          <p:cNvPr id="3" name="Text Placeholder 2">
            <a:extLst>
              <a:ext uri="{FF2B5EF4-FFF2-40B4-BE49-F238E27FC236}">
                <a16:creationId xmlns:a16="http://schemas.microsoft.com/office/drawing/2014/main" id="{FAF59B51-AD67-4E9A-AA25-B664271235FB}"/>
              </a:ext>
            </a:extLst>
          </p:cNvPr>
          <p:cNvSpPr>
            <a:spLocks noGrp="1"/>
          </p:cNvSpPr>
          <p:nvPr>
            <p:ph sz="quarter" idx="10"/>
          </p:nvPr>
        </p:nvSpPr>
        <p:spPr>
          <a:xfrm>
            <a:off x="419100" y="1858679"/>
            <a:ext cx="11340811" cy="1862048"/>
          </a:xfrm>
        </p:spPr>
        <p:txBody>
          <a:bodyPr vert="horz" wrap="square" lIns="0" tIns="0" rIns="0" bIns="0" anchor="t">
            <a:spAutoFit/>
          </a:bodyPr>
          <a:lstStyle/>
          <a:p>
            <a:pPr marL="457200" indent="-457200" fontAlgn="base">
              <a:buFont typeface="Arial" panose="020B0604020202020204" pitchFamily="34" charset="0"/>
              <a:buChar char="•"/>
              <a:defRPr>
                <a:cs typeface="Segoe UI Semilight"/>
              </a:defRPr>
            </a:pPr>
            <a:r>
              <a:rPr dirty="0" err="1"/>
              <a:t>Describir</a:t>
            </a:r>
            <a:r>
              <a:rPr dirty="0"/>
              <a:t> Azure Portal.</a:t>
            </a:r>
          </a:p>
          <a:p>
            <a:pPr marL="457200" indent="-457200" fontAlgn="base">
              <a:buFont typeface="Arial" panose="020B0604020202020204" pitchFamily="34" charset="0"/>
              <a:buChar char="•"/>
              <a:defRPr>
                <a:cs typeface="Segoe UI Semilight"/>
              </a:defRPr>
            </a:pPr>
            <a:r>
              <a:rPr dirty="0" err="1"/>
              <a:t>Describir</a:t>
            </a:r>
            <a:r>
              <a:rPr dirty="0"/>
              <a:t> Azure Cloud Shell, </a:t>
            </a:r>
            <a:r>
              <a:rPr dirty="0" err="1"/>
              <a:t>incluida</a:t>
            </a:r>
            <a:r>
              <a:rPr dirty="0"/>
              <a:t> la CLI de Azure y Azure PowerShell.</a:t>
            </a:r>
          </a:p>
          <a:p>
            <a:pPr marL="457200" indent="-457200" fontAlgn="base">
              <a:buFont typeface="Arial" panose="020B0604020202020204" pitchFamily="34" charset="0"/>
              <a:buChar char="•"/>
              <a:defRPr>
                <a:cs typeface="Segoe UI Semilight"/>
              </a:defRPr>
            </a:pPr>
            <a:r>
              <a:rPr dirty="0" err="1"/>
              <a:t>Describir</a:t>
            </a:r>
            <a:r>
              <a:rPr dirty="0"/>
              <a:t> </a:t>
            </a:r>
            <a:r>
              <a:rPr dirty="0" err="1"/>
              <a:t>el</a:t>
            </a:r>
            <a:r>
              <a:rPr dirty="0"/>
              <a:t> </a:t>
            </a:r>
            <a:r>
              <a:rPr dirty="0" err="1"/>
              <a:t>propósito</a:t>
            </a:r>
            <a:r>
              <a:rPr dirty="0"/>
              <a:t> de Azure Arc.</a:t>
            </a:r>
          </a:p>
          <a:p>
            <a:pPr marL="457200" indent="-457200" fontAlgn="base">
              <a:buFont typeface="Arial" panose="020B0604020202020204" pitchFamily="34" charset="0"/>
              <a:buChar char="•"/>
              <a:defRPr>
                <a:cs typeface="Segoe UI Semilight"/>
              </a:defRPr>
            </a:pPr>
            <a:r>
              <a:rPr dirty="0" err="1"/>
              <a:t>Describir</a:t>
            </a:r>
            <a:r>
              <a:rPr dirty="0"/>
              <a:t> Azure Resource Manager (ARM) y las </a:t>
            </a:r>
            <a:r>
              <a:rPr dirty="0" err="1"/>
              <a:t>plantillas</a:t>
            </a:r>
            <a:r>
              <a:rPr dirty="0"/>
              <a:t> de ARM.</a:t>
            </a:r>
            <a:endParaRPr dirty="0">
              <a:latin typeface="+mn-lt"/>
            </a:endParaRPr>
          </a:p>
        </p:txBody>
      </p:sp>
    </p:spTree>
    <p:extLst>
      <p:ext uri="{BB962C8B-B14F-4D97-AF65-F5344CB8AC3E}">
        <p14:creationId xmlns:p14="http://schemas.microsoft.com/office/powerpoint/2010/main" val="377647464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193679"/>
            <a:ext cx="11341268" cy="680196"/>
          </a:xfrm>
        </p:spPr>
        <p:txBody>
          <a:bodyPr>
            <a:normAutofit fontScale="90000"/>
          </a:bodyPr>
          <a:lstStyle/>
          <a:p>
            <a:r>
              <a:t>Herramientas para interactuar con Azure</a:t>
            </a:r>
          </a:p>
        </p:txBody>
      </p:sp>
      <p:grpSp>
        <p:nvGrpSpPr>
          <p:cNvPr id="60" name="Group 59">
            <a:extLst>
              <a:ext uri="{FF2B5EF4-FFF2-40B4-BE49-F238E27FC236}">
                <a16:creationId xmlns:a16="http://schemas.microsoft.com/office/drawing/2014/main" id="{DAD365CD-FCE8-4DBC-B51F-A8E0F6BCAADB}"/>
              </a:ext>
            </a:extLst>
          </p:cNvPr>
          <p:cNvGrpSpPr/>
          <p:nvPr/>
        </p:nvGrpSpPr>
        <p:grpSpPr>
          <a:xfrm>
            <a:off x="2093344" y="1901804"/>
            <a:ext cx="8005313" cy="2489891"/>
            <a:chOff x="68768" y="1715807"/>
            <a:chExt cx="8005313" cy="2489891"/>
          </a:xfrm>
        </p:grpSpPr>
        <p:sp>
          <p:nvSpPr>
            <p:cNvPr id="58" name="Rectangle 57">
              <a:extLst>
                <a:ext uri="{FF2B5EF4-FFF2-40B4-BE49-F238E27FC236}">
                  <a16:creationId xmlns:a16="http://schemas.microsoft.com/office/drawing/2014/main" id="{4375CE31-64D8-4B50-8050-487084DA42DA}"/>
                </a:ext>
              </a:extLst>
            </p:cNvPr>
            <p:cNvSpPr/>
            <p:nvPr/>
          </p:nvSpPr>
          <p:spPr bwMode="auto">
            <a:xfrm>
              <a:off x="68768" y="1715807"/>
              <a:ext cx="8005313" cy="2489891"/>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88B05BAD-A613-4F10-A713-184BFD26A54C}"/>
                </a:ext>
              </a:extLst>
            </p:cNvPr>
            <p:cNvGrpSpPr/>
            <p:nvPr/>
          </p:nvGrpSpPr>
          <p:grpSpPr>
            <a:xfrm>
              <a:off x="460859" y="1861195"/>
              <a:ext cx="7423828" cy="2171866"/>
              <a:chOff x="754157" y="2068229"/>
              <a:chExt cx="7423828" cy="2171866"/>
            </a:xfrm>
          </p:grpSpPr>
          <p:grpSp>
            <p:nvGrpSpPr>
              <p:cNvPr id="33" name="Group 32">
                <a:extLst>
                  <a:ext uri="{FF2B5EF4-FFF2-40B4-BE49-F238E27FC236}">
                    <a16:creationId xmlns:a16="http://schemas.microsoft.com/office/drawing/2014/main" id="{6730CDC1-F8DD-47AF-9809-B980CE41AE36}"/>
                  </a:ext>
                </a:extLst>
              </p:cNvPr>
              <p:cNvGrpSpPr/>
              <p:nvPr/>
            </p:nvGrpSpPr>
            <p:grpSpPr>
              <a:xfrm>
                <a:off x="754157" y="2075609"/>
                <a:ext cx="3610566" cy="960262"/>
                <a:chOff x="3790898" y="5423282"/>
                <a:chExt cx="3610566" cy="960262"/>
              </a:xfrm>
            </p:grpSpPr>
            <p:sp>
              <p:nvSpPr>
                <p:cNvPr id="19" name="Rectangle: Rounded Corners 18">
                  <a:extLst>
                    <a:ext uri="{FF2B5EF4-FFF2-40B4-BE49-F238E27FC236}">
                      <a16:creationId xmlns:a16="http://schemas.microsoft.com/office/drawing/2014/main" id="{1D3C3C88-54BE-465C-AB55-64867C5DA18F}"/>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a:solidFill>
                      <a:schemeClr val="tx1"/>
                    </a:soli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8DC1268-EB17-4E65-BDA6-F12DA9E80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346" y="5466459"/>
                  <a:ext cx="859148" cy="859148"/>
                </a:xfrm>
                <a:prstGeom prst="rect">
                  <a:avLst/>
                </a:prstGeom>
              </p:spPr>
            </p:pic>
            <p:sp>
              <p:nvSpPr>
                <p:cNvPr id="20" name="TextBox 19">
                  <a:extLst>
                    <a:ext uri="{FF2B5EF4-FFF2-40B4-BE49-F238E27FC236}">
                      <a16:creationId xmlns:a16="http://schemas.microsoft.com/office/drawing/2014/main" id="{5DC6600A-6A3F-4661-9205-35DFC8C67378}"/>
                    </a:ext>
                  </a:extLst>
                </p:cNvPr>
                <p:cNvSpPr txBox="1"/>
                <p:nvPr/>
              </p:nvSpPr>
              <p:spPr>
                <a:xfrm>
                  <a:off x="4376469" y="5589481"/>
                  <a:ext cx="3024995" cy="572464"/>
                </a:xfrm>
                <a:prstGeom prst="rect">
                  <a:avLst/>
                </a:prstGeom>
                <a:noFill/>
              </p:spPr>
              <p:txBody>
                <a:bodyPr wrap="square" lIns="182880" tIns="146304" rIns="182880" bIns="146304">
                  <a:spAutoFit/>
                </a:bodyPr>
                <a:lstStyle/>
                <a:p>
                  <a:pPr algn="ctr">
                    <a:lnSpc>
                      <a:spcPct val="90000"/>
                    </a:lnSpc>
                    <a:spcAft>
                      <a:spcPts val="600"/>
                    </a:spcAft>
                    <a:defRPr sz="2400">
                      <a:gradFill>
                        <a:gsLst>
                          <a:gs pos="2917">
                            <a:schemeClr val="tx1"/>
                          </a:gs>
                          <a:gs pos="30000">
                            <a:schemeClr val="tx1"/>
                          </a:gs>
                        </a:gsLst>
                        <a:lin ang="5400000" scaled="0"/>
                      </a:gradFill>
                    </a:defRPr>
                  </a:pPr>
                  <a:r>
                    <a:rPr sz="2000" dirty="0"/>
                    <a:t>Azure Portal</a:t>
                  </a:r>
                </a:p>
              </p:txBody>
            </p:sp>
          </p:grpSp>
          <p:grpSp>
            <p:nvGrpSpPr>
              <p:cNvPr id="35" name="Group 34">
                <a:extLst>
                  <a:ext uri="{FF2B5EF4-FFF2-40B4-BE49-F238E27FC236}">
                    <a16:creationId xmlns:a16="http://schemas.microsoft.com/office/drawing/2014/main" id="{A18D80B7-41DA-4FC3-86DE-684CB54AF0FF}"/>
                  </a:ext>
                </a:extLst>
              </p:cNvPr>
              <p:cNvGrpSpPr/>
              <p:nvPr/>
            </p:nvGrpSpPr>
            <p:grpSpPr>
              <a:xfrm>
                <a:off x="4539555" y="3238525"/>
                <a:ext cx="3638430" cy="1001570"/>
                <a:chOff x="3809041" y="5387870"/>
                <a:chExt cx="3638430" cy="1001570"/>
              </a:xfrm>
            </p:grpSpPr>
            <p:sp>
              <p:nvSpPr>
                <p:cNvPr id="36" name="Rectangle: Rounded Corners 35">
                  <a:extLst>
                    <a:ext uri="{FF2B5EF4-FFF2-40B4-BE49-F238E27FC236}">
                      <a16:creationId xmlns:a16="http://schemas.microsoft.com/office/drawing/2014/main" id="{0B63F06B-36BD-4B03-A91A-A4911ABF52F5}"/>
                    </a:ext>
                  </a:extLst>
                </p:cNvPr>
                <p:cNvSpPr/>
                <p:nvPr/>
              </p:nvSpPr>
              <p:spPr bwMode="auto">
                <a:xfrm>
                  <a:off x="3809041" y="5429178"/>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a:solidFill>
                      <a:schemeClr val="tx1"/>
                    </a:solidFill>
                    <a:ea typeface="Segoe UI" pitchFamily="34" charset="0"/>
                    <a:cs typeface="Segoe UI" pitchFamily="34" charset="0"/>
                  </a:endParaRPr>
                </a:p>
              </p:txBody>
            </p:sp>
            <p:pic>
              <p:nvPicPr>
                <p:cNvPr id="37" name="Graphic 36">
                  <a:extLst>
                    <a:ext uri="{FF2B5EF4-FFF2-40B4-BE49-F238E27FC236}">
                      <a16:creationId xmlns:a16="http://schemas.microsoft.com/office/drawing/2014/main" id="{698A36FD-A495-4345-AB6E-8A203D2A94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00346" y="5466459"/>
                  <a:ext cx="859148" cy="859148"/>
                </a:xfrm>
                <a:prstGeom prst="rect">
                  <a:avLst/>
                </a:prstGeom>
              </p:spPr>
            </p:pic>
            <p:sp>
              <p:nvSpPr>
                <p:cNvPr id="38" name="TextBox 37">
                  <a:extLst>
                    <a:ext uri="{FF2B5EF4-FFF2-40B4-BE49-F238E27FC236}">
                      <a16:creationId xmlns:a16="http://schemas.microsoft.com/office/drawing/2014/main" id="{EBEDE8DC-D815-4D2F-BE04-CBAE05A5BBAB}"/>
                    </a:ext>
                  </a:extLst>
                </p:cNvPr>
                <p:cNvSpPr txBox="1"/>
                <p:nvPr/>
              </p:nvSpPr>
              <p:spPr>
                <a:xfrm>
                  <a:off x="4376469" y="5387870"/>
                  <a:ext cx="3071002" cy="849463"/>
                </a:xfrm>
                <a:prstGeom prst="rect">
                  <a:avLst/>
                </a:prstGeom>
                <a:noFill/>
              </p:spPr>
              <p:txBody>
                <a:bodyPr wrap="square" lIns="182880" tIns="146304" rIns="182880" bIns="146304">
                  <a:spAutoFit/>
                </a:bodyPr>
                <a:lstStyle/>
                <a:p>
                  <a:pPr algn="ctr">
                    <a:lnSpc>
                      <a:spcPct val="90000"/>
                    </a:lnSpc>
                    <a:spcAft>
                      <a:spcPts val="600"/>
                    </a:spcAft>
                    <a:defRPr sz="2400">
                      <a:gradFill>
                        <a:gsLst>
                          <a:gs pos="2917">
                            <a:schemeClr val="tx1"/>
                          </a:gs>
                          <a:gs pos="30000">
                            <a:schemeClr val="tx1"/>
                          </a:gs>
                        </a:gsLst>
                        <a:lin ang="5400000" scaled="0"/>
                      </a:gradFill>
                    </a:defRPr>
                  </a:pPr>
                  <a:r>
                    <a:rPr sz="2000" dirty="0" err="1"/>
                    <a:t>Interfaz</a:t>
                  </a:r>
                  <a:r>
                    <a:rPr sz="2000" dirty="0"/>
                    <a:t> de la </a:t>
                  </a:r>
                  <a:r>
                    <a:rPr sz="2000" dirty="0" err="1"/>
                    <a:t>línea</a:t>
                  </a:r>
                  <a:r>
                    <a:rPr sz="2000" dirty="0"/>
                    <a:t> </a:t>
                  </a:r>
                  <a:br>
                    <a:rPr lang="en-US" sz="2000" dirty="0"/>
                  </a:br>
                  <a:r>
                    <a:rPr sz="2000" dirty="0"/>
                    <a:t>de </a:t>
                  </a:r>
                  <a:r>
                    <a:rPr sz="2000" dirty="0" err="1"/>
                    <a:t>comandos</a:t>
                  </a:r>
                  <a:r>
                    <a:rPr sz="2000" dirty="0"/>
                    <a:t> (CLI)</a:t>
                  </a:r>
                </a:p>
              </p:txBody>
            </p:sp>
          </p:grpSp>
          <p:grpSp>
            <p:nvGrpSpPr>
              <p:cNvPr id="39" name="Group 38">
                <a:extLst>
                  <a:ext uri="{FF2B5EF4-FFF2-40B4-BE49-F238E27FC236}">
                    <a16:creationId xmlns:a16="http://schemas.microsoft.com/office/drawing/2014/main" id="{A857370F-0707-4B93-A0BC-6D7DCF7525D3}"/>
                  </a:ext>
                </a:extLst>
              </p:cNvPr>
              <p:cNvGrpSpPr/>
              <p:nvPr/>
            </p:nvGrpSpPr>
            <p:grpSpPr>
              <a:xfrm>
                <a:off x="4521413" y="2068229"/>
                <a:ext cx="3610566" cy="960262"/>
                <a:chOff x="3790898" y="5423282"/>
                <a:chExt cx="3610566" cy="960262"/>
              </a:xfrm>
            </p:grpSpPr>
            <p:sp>
              <p:nvSpPr>
                <p:cNvPr id="40" name="Rectangle: Rounded Corners 39">
                  <a:extLst>
                    <a:ext uri="{FF2B5EF4-FFF2-40B4-BE49-F238E27FC236}">
                      <a16:creationId xmlns:a16="http://schemas.microsoft.com/office/drawing/2014/main" id="{40195766-F6A8-44BF-927B-82F54EA40D2D}"/>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a:solidFill>
                      <a:schemeClr val="tx1"/>
                    </a:soli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2EA3B29A-C381-4F12-8FBA-8DD901BA49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00346" y="5466459"/>
                  <a:ext cx="859148" cy="859148"/>
                </a:xfrm>
                <a:prstGeom prst="rect">
                  <a:avLst/>
                </a:prstGeom>
              </p:spPr>
            </p:pic>
            <p:sp>
              <p:nvSpPr>
                <p:cNvPr id="42" name="TextBox 41">
                  <a:extLst>
                    <a:ext uri="{FF2B5EF4-FFF2-40B4-BE49-F238E27FC236}">
                      <a16:creationId xmlns:a16="http://schemas.microsoft.com/office/drawing/2014/main" id="{3939993E-305E-435B-A393-17804AFA5077}"/>
                    </a:ext>
                  </a:extLst>
                </p:cNvPr>
                <p:cNvSpPr txBox="1"/>
                <p:nvPr/>
              </p:nvSpPr>
              <p:spPr>
                <a:xfrm>
                  <a:off x="4551437" y="5589481"/>
                  <a:ext cx="2850027" cy="572464"/>
                </a:xfrm>
                <a:prstGeom prst="rect">
                  <a:avLst/>
                </a:prstGeom>
                <a:noFill/>
              </p:spPr>
              <p:txBody>
                <a:bodyPr wrap="square" lIns="182880" tIns="146304" rIns="182880" bIns="146304">
                  <a:spAutoFit/>
                </a:bodyPr>
                <a:lstStyle/>
                <a:p>
                  <a:pPr algn="ctr">
                    <a:lnSpc>
                      <a:spcPct val="90000"/>
                    </a:lnSpc>
                    <a:spcAft>
                      <a:spcPts val="600"/>
                    </a:spcAft>
                    <a:defRPr sz="2400">
                      <a:gradFill>
                        <a:gsLst>
                          <a:gs pos="2917">
                            <a:schemeClr val="tx1"/>
                          </a:gs>
                          <a:gs pos="30000">
                            <a:schemeClr val="tx1"/>
                          </a:gs>
                        </a:gsLst>
                        <a:lin ang="5400000" scaled="0"/>
                      </a:gradFill>
                    </a:defRPr>
                  </a:pPr>
                  <a:r>
                    <a:rPr sz="2000"/>
                    <a:t>Azure PowerShell</a:t>
                  </a:r>
                </a:p>
              </p:txBody>
            </p:sp>
          </p:grpSp>
          <p:grpSp>
            <p:nvGrpSpPr>
              <p:cNvPr id="45" name="Group 44">
                <a:extLst>
                  <a:ext uri="{FF2B5EF4-FFF2-40B4-BE49-F238E27FC236}">
                    <a16:creationId xmlns:a16="http://schemas.microsoft.com/office/drawing/2014/main" id="{F27606A3-2E17-4A4A-A99E-632AD85A7E7A}"/>
                  </a:ext>
                </a:extLst>
              </p:cNvPr>
              <p:cNvGrpSpPr/>
              <p:nvPr/>
            </p:nvGrpSpPr>
            <p:grpSpPr>
              <a:xfrm>
                <a:off x="754157" y="3279833"/>
                <a:ext cx="3610566" cy="960262"/>
                <a:chOff x="23643" y="4259372"/>
                <a:chExt cx="3610566" cy="960262"/>
              </a:xfrm>
            </p:grpSpPr>
            <p:sp>
              <p:nvSpPr>
                <p:cNvPr id="46" name="Rectangle: Rounded Corners 45">
                  <a:extLst>
                    <a:ext uri="{FF2B5EF4-FFF2-40B4-BE49-F238E27FC236}">
                      <a16:creationId xmlns:a16="http://schemas.microsoft.com/office/drawing/2014/main" id="{E56129BC-8D83-4788-9B0F-24995714A77D}"/>
                    </a:ext>
                  </a:extLst>
                </p:cNvPr>
                <p:cNvSpPr/>
                <p:nvPr/>
              </p:nvSpPr>
              <p:spPr bwMode="auto">
                <a:xfrm>
                  <a:off x="23643" y="425937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a:solidFill>
                      <a:schemeClr val="tx1"/>
                    </a:solidFill>
                    <a:ea typeface="Segoe UI" pitchFamily="34" charset="0"/>
                    <a:cs typeface="Segoe UI" pitchFamily="34" charset="0"/>
                  </a:endParaRPr>
                </a:p>
              </p:txBody>
            </p:sp>
            <p:pic>
              <p:nvPicPr>
                <p:cNvPr id="47" name="Graphic 46">
                  <a:extLst>
                    <a:ext uri="{FF2B5EF4-FFF2-40B4-BE49-F238E27FC236}">
                      <a16:creationId xmlns:a16="http://schemas.microsoft.com/office/drawing/2014/main" id="{9F9F060C-F59F-469D-876D-65E060D541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3091" y="4302549"/>
                  <a:ext cx="859148" cy="859148"/>
                </a:xfrm>
                <a:prstGeom prst="rect">
                  <a:avLst/>
                </a:prstGeom>
              </p:spPr>
            </p:pic>
            <p:sp>
              <p:nvSpPr>
                <p:cNvPr id="48" name="TextBox 47">
                  <a:extLst>
                    <a:ext uri="{FF2B5EF4-FFF2-40B4-BE49-F238E27FC236}">
                      <a16:creationId xmlns:a16="http://schemas.microsoft.com/office/drawing/2014/main" id="{98688D32-6A2E-489E-960B-7F2C31CCC512}"/>
                    </a:ext>
                  </a:extLst>
                </p:cNvPr>
                <p:cNvSpPr txBox="1"/>
                <p:nvPr/>
              </p:nvSpPr>
              <p:spPr>
                <a:xfrm>
                  <a:off x="784182" y="4425571"/>
                  <a:ext cx="2850027" cy="572464"/>
                </a:xfrm>
                <a:prstGeom prst="rect">
                  <a:avLst/>
                </a:prstGeom>
                <a:noFill/>
              </p:spPr>
              <p:txBody>
                <a:bodyPr wrap="square" lIns="182880" tIns="146304" rIns="182880" bIns="146304">
                  <a:spAutoFit/>
                </a:bodyPr>
                <a:lstStyle/>
                <a:p>
                  <a:pPr algn="ctr">
                    <a:lnSpc>
                      <a:spcPct val="90000"/>
                    </a:lnSpc>
                    <a:spcAft>
                      <a:spcPts val="600"/>
                    </a:spcAft>
                    <a:defRPr sz="2400">
                      <a:gradFill>
                        <a:gsLst>
                          <a:gs pos="2917">
                            <a:schemeClr val="tx1"/>
                          </a:gs>
                          <a:gs pos="30000">
                            <a:schemeClr val="tx1"/>
                          </a:gs>
                        </a:gsLst>
                        <a:lin ang="5400000" scaled="0"/>
                      </a:gradFill>
                    </a:defRPr>
                  </a:pPr>
                  <a:r>
                    <a:rPr sz="2000"/>
                    <a:t>Azure Cloud Shell</a:t>
                  </a:r>
                </a:p>
              </p:txBody>
            </p:sp>
          </p:grpSp>
        </p:grpSp>
      </p:grpSp>
      <p:pic>
        <p:nvPicPr>
          <p:cNvPr id="2" name="Picture 1">
            <a:extLst>
              <a:ext uri="{FF2B5EF4-FFF2-40B4-BE49-F238E27FC236}">
                <a16:creationId xmlns:a16="http://schemas.microsoft.com/office/drawing/2014/main" id="{48243F0C-6F88-42C7-93EC-B717100BA5C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591050" y="6486525"/>
            <a:ext cx="3009900" cy="371475"/>
          </a:xfrm>
          <a:prstGeom prst="rect">
            <a:avLst/>
          </a:prstGeom>
        </p:spPr>
      </p:pic>
    </p:spTree>
    <p:extLst>
      <p:ext uri="{BB962C8B-B14F-4D97-AF65-F5344CB8AC3E}">
        <p14:creationId xmlns:p14="http://schemas.microsoft.com/office/powerpoint/2010/main" val="81048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xmlns:adec="http://schemas.microsoft.com/office/drawing/2017/decorative">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64D1-2F4E-89DB-220D-A76DE3F1226F}"/>
              </a:ext>
            </a:extLst>
          </p:cNvPr>
          <p:cNvSpPr>
            <a:spLocks noGrp="1"/>
          </p:cNvSpPr>
          <p:nvPr>
            <p:ph type="title"/>
          </p:nvPr>
        </p:nvSpPr>
        <p:spPr/>
        <p:txBody>
          <a:bodyPr/>
          <a:lstStyle/>
          <a:p>
            <a:r>
              <a:rPr dirty="0"/>
              <a:t>Azure Arc</a:t>
            </a:r>
          </a:p>
        </p:txBody>
      </p:sp>
      <p:pic>
        <p:nvPicPr>
          <p:cNvPr id="5" name="Content Placeholder 6">
            <a:extLst>
              <a:ext uri="{FF2B5EF4-FFF2-40B4-BE49-F238E27FC236}">
                <a16:creationId xmlns:a16="http://schemas.microsoft.com/office/drawing/2014/main" id="{F21ED684-2A63-E008-FE59-0F870B5379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5552" y="1565272"/>
            <a:ext cx="11540896" cy="3727456"/>
          </a:xfrm>
          <a:prstGeom prst="rect">
            <a:avLst/>
          </a:prstGeom>
        </p:spPr>
      </p:pic>
    </p:spTree>
    <p:extLst>
      <p:ext uri="{BB962C8B-B14F-4D97-AF65-F5344CB8AC3E}">
        <p14:creationId xmlns:p14="http://schemas.microsoft.com/office/powerpoint/2010/main" val="147460178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t>Azure Resource Manager</a:t>
            </a:r>
          </a:p>
        </p:txBody>
      </p:sp>
      <p:sp>
        <p:nvSpPr>
          <p:cNvPr id="6" name="Text Placeholder 5"/>
          <p:cNvSpPr>
            <a:spLocks noGrp="1"/>
          </p:cNvSpPr>
          <p:nvPr>
            <p:ph sz="quarter" idx="10"/>
          </p:nvPr>
        </p:nvSpPr>
        <p:spPr>
          <a:xfrm>
            <a:off x="8309822" y="1818856"/>
            <a:ext cx="3883742" cy="2410244"/>
          </a:xfrm>
        </p:spPr>
        <p:txBody>
          <a:bodyPr>
            <a:normAutofit fontScale="92500"/>
          </a:bodyPr>
          <a:lstStyle/>
          <a:p>
            <a:r>
              <a:rPr b="1" dirty="0"/>
              <a:t>Azure Resource Manager (ARM)</a:t>
            </a:r>
            <a:r>
              <a:rPr dirty="0"/>
              <a:t> </a:t>
            </a:r>
            <a:r>
              <a:rPr dirty="0" err="1"/>
              <a:t>proporciona</a:t>
            </a:r>
            <a:r>
              <a:rPr dirty="0"/>
              <a:t> </a:t>
            </a:r>
            <a:r>
              <a:rPr dirty="0" err="1"/>
              <a:t>una</a:t>
            </a:r>
            <a:r>
              <a:rPr dirty="0"/>
              <a:t> </a:t>
            </a:r>
            <a:r>
              <a:rPr dirty="0" err="1"/>
              <a:t>capa</a:t>
            </a:r>
            <a:r>
              <a:rPr dirty="0"/>
              <a:t> de </a:t>
            </a:r>
            <a:r>
              <a:rPr dirty="0" err="1"/>
              <a:t>administración</a:t>
            </a:r>
            <a:r>
              <a:rPr dirty="0"/>
              <a:t> que le </a:t>
            </a:r>
            <a:r>
              <a:rPr dirty="0" err="1"/>
              <a:t>permite</a:t>
            </a:r>
            <a:r>
              <a:rPr dirty="0"/>
              <a:t> </a:t>
            </a:r>
            <a:r>
              <a:rPr dirty="0" err="1"/>
              <a:t>crear</a:t>
            </a:r>
            <a:r>
              <a:rPr dirty="0"/>
              <a:t>, </a:t>
            </a:r>
            <a:r>
              <a:rPr dirty="0" err="1"/>
              <a:t>actualizar</a:t>
            </a:r>
            <a:r>
              <a:rPr dirty="0"/>
              <a:t> y </a:t>
            </a:r>
            <a:r>
              <a:rPr dirty="0" err="1"/>
              <a:t>eliminar</a:t>
            </a:r>
            <a:r>
              <a:rPr dirty="0"/>
              <a:t> </a:t>
            </a:r>
            <a:r>
              <a:rPr dirty="0" err="1"/>
              <a:t>recursos</a:t>
            </a:r>
            <a:r>
              <a:rPr dirty="0"/>
              <a:t> </a:t>
            </a:r>
            <a:r>
              <a:rPr dirty="0" err="1"/>
              <a:t>en</a:t>
            </a:r>
            <a:r>
              <a:rPr dirty="0"/>
              <a:t> </a:t>
            </a:r>
            <a:r>
              <a:rPr dirty="0" err="1"/>
              <a:t>su</a:t>
            </a:r>
            <a:r>
              <a:rPr dirty="0"/>
              <a:t> </a:t>
            </a:r>
            <a:r>
              <a:rPr dirty="0" err="1"/>
              <a:t>suscripción</a:t>
            </a:r>
            <a:r>
              <a:rPr dirty="0"/>
              <a:t> a Azure.</a:t>
            </a:r>
          </a:p>
        </p:txBody>
      </p:sp>
      <p:sp>
        <p:nvSpPr>
          <p:cNvPr id="2" name="Footer Placeholder 1">
            <a:extLst>
              <a:ext uri="{FF2B5EF4-FFF2-40B4-BE49-F238E27FC236}">
                <a16:creationId xmlns:a16="http://schemas.microsoft.com/office/drawing/2014/main" id="{150D22A2-AC6A-4254-BB57-F0E78E9809EF}"/>
              </a:ext>
            </a:extLst>
          </p:cNvPr>
          <p:cNvSpPr txBox="1">
            <a:spLocks/>
          </p:cNvSpPr>
          <p:nvPr/>
        </p:nvSpPr>
        <p:spPr>
          <a:xfrm>
            <a:off x="4038600" y="6551269"/>
            <a:ext cx="4114800" cy="138499"/>
          </a:xfrm>
          <a:prstGeom prst="rect">
            <a:avLst/>
          </a:prstGeom>
        </p:spPr>
        <p:txBody>
          <a:bodyPr vert="horz" lIns="0" tIns="0" rIns="0" bIns="0" anchor="ctr">
            <a:spAutoFit/>
          </a:bodyPr>
          <a:lstStyle>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t>© Copyright Microsoft Corporation. Todos los derechos reservados.</a:t>
            </a:r>
          </a:p>
        </p:txBody>
      </p:sp>
      <p:pic>
        <p:nvPicPr>
          <p:cNvPr id="4" name="Picture 3">
            <a:extLst>
              <a:ext uri="{FF2B5EF4-FFF2-40B4-BE49-F238E27FC236}">
                <a16:creationId xmlns:a16="http://schemas.microsoft.com/office/drawing/2014/main" id="{470B58CD-5B95-C2A8-853F-C11082843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28268" y="1426690"/>
            <a:ext cx="7608778" cy="4004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TotalTime>
  <Words>13178</Words>
  <Application>Microsoft Office PowerPoint</Application>
  <PresentationFormat>Panorámica</PresentationFormat>
  <Paragraphs>1284</Paragraphs>
  <Slides>117</Slides>
  <Notes>103</Notes>
  <HiddenSlides>7</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117</vt:i4>
      </vt:variant>
    </vt:vector>
  </HeadingPairs>
  <TitlesOfParts>
    <vt:vector size="128" baseType="lpstr">
      <vt:lpstr>Wingdings</vt:lpstr>
      <vt:lpstr>Segoe UI</vt:lpstr>
      <vt:lpstr>Calibri</vt:lpstr>
      <vt:lpstr>Segoe UI Light</vt:lpstr>
      <vt:lpstr>Segoe UI Semibold (Headings)</vt:lpstr>
      <vt:lpstr>Segoe UI Semibold</vt:lpstr>
      <vt:lpstr>Century Gothic</vt:lpstr>
      <vt:lpstr>Arial</vt:lpstr>
      <vt:lpstr>Segoe UI Semilight</vt:lpstr>
      <vt:lpstr>Tema de Office</vt:lpstr>
      <vt:lpstr>Tema de Office</vt:lpstr>
      <vt:lpstr>Presentación de PowerPoint</vt:lpstr>
      <vt:lpstr>Presentación de PowerPoint</vt:lpstr>
      <vt:lpstr>Presentación de PowerPoint</vt:lpstr>
      <vt:lpstr>Conceptos Generales</vt:lpstr>
      <vt:lpstr>Comparación de CapEx y OpEx</vt:lpstr>
      <vt:lpstr>Modelo basado en el consumo</vt:lpstr>
      <vt:lpstr>¿Qué es la informática en la nube?</vt:lpstr>
      <vt:lpstr>Nube privada</vt:lpstr>
      <vt:lpstr>Nube pública</vt:lpstr>
      <vt:lpstr>Nube híbrida</vt:lpstr>
      <vt:lpstr>Comparación de modelos de nube</vt:lpstr>
      <vt:lpstr>Modelo de responsabilidad compartida</vt:lpstr>
      <vt:lpstr>Beneficios de la nube</vt:lpstr>
      <vt:lpstr>Beneficios de la nube: dominio objetivo</vt:lpstr>
      <vt:lpstr>Beneficios de la nube</vt:lpstr>
      <vt:lpstr>Tipos de servicio en la nube</vt:lpstr>
      <vt:lpstr>Servicios en la nube: dominio objetivo</vt:lpstr>
      <vt:lpstr>Infraestructura como servicio (IaaS)</vt:lpstr>
      <vt:lpstr>Plataforma como servicio (PaaS)</vt:lpstr>
      <vt:lpstr>Software como servicio (SaaS)</vt:lpstr>
      <vt:lpstr>Comparación de servicios en la nube</vt:lpstr>
      <vt:lpstr>Prueba Formativa 1</vt:lpstr>
      <vt:lpstr>Componentes de la arquitectura de Azure</vt:lpstr>
      <vt:lpstr>Componentes principales de la arquitectura de Azure: dominio objetivo</vt:lpstr>
      <vt:lpstr>Regiones</vt:lpstr>
      <vt:lpstr>Zonas de disponibilidad</vt:lpstr>
      <vt:lpstr>Pares de región</vt:lpstr>
      <vt:lpstr>Regiones soberanas de Azure (servicios de la administración pública de Estados Unidos)</vt:lpstr>
      <vt:lpstr>Regiones soberanas de Azure (Azure China)</vt:lpstr>
      <vt:lpstr>Recursos de Azure</vt:lpstr>
      <vt:lpstr>Grupos de recursos</vt:lpstr>
      <vt:lpstr>Suscripciones de Azure</vt:lpstr>
      <vt:lpstr>Grupos de administración</vt:lpstr>
      <vt:lpstr>Ejercicio: Creación de un recurso de Azure</vt:lpstr>
      <vt:lpstr>Proceso y redes</vt:lpstr>
      <vt:lpstr>Proceso y redes: dominio objetivo</vt:lpstr>
      <vt:lpstr>Servicios informáticos de Azure</vt:lpstr>
      <vt:lpstr>Azure Virtual Machines</vt:lpstr>
      <vt:lpstr>VM Scale Sets</vt:lpstr>
      <vt:lpstr>Conjuntos de disponibilidad de máquina virtual</vt:lpstr>
      <vt:lpstr>Ejercicio: Creación de una máquina virtual</vt:lpstr>
      <vt:lpstr>Azure Virtual Desktop</vt:lpstr>
      <vt:lpstr>Azure Container Services</vt:lpstr>
      <vt:lpstr>Azure Functions</vt:lpstr>
      <vt:lpstr>Comparación de opciones de proceso de Azure</vt:lpstr>
      <vt:lpstr>Azure App Services</vt:lpstr>
      <vt:lpstr>Servicios de redes de Azure</vt:lpstr>
      <vt:lpstr>Tutorial: Configuración del acceso a la red</vt:lpstr>
      <vt:lpstr>Servicios de redes de Azure</vt:lpstr>
      <vt:lpstr>Servicios de redes de Azure</vt:lpstr>
      <vt:lpstr>Azure DNS</vt:lpstr>
      <vt:lpstr>Almacenamiento</vt:lpstr>
      <vt:lpstr>Almacenamiento: dominio objetivo</vt:lpstr>
      <vt:lpstr>Cuentas de almacenamiento</vt:lpstr>
      <vt:lpstr>Redundancia de almacenamiento</vt:lpstr>
      <vt:lpstr>Servicios de almacenamiento de Azure</vt:lpstr>
      <vt:lpstr>Puntos de conexión públicos del servicio de Storage</vt:lpstr>
      <vt:lpstr>Niveles de acceso al almacenamiento de Azure</vt:lpstr>
      <vt:lpstr>Ejercicio: Creación de un blob de almacenamiento</vt:lpstr>
      <vt:lpstr>Azure Migrate</vt:lpstr>
      <vt:lpstr>Azure Data Box</vt:lpstr>
      <vt:lpstr>Opciones de administración de archivos</vt:lpstr>
      <vt:lpstr>Identidad, acceso y seguridad</vt:lpstr>
      <vt:lpstr>Identidad, acceso y seguridad: dominio objetivo</vt:lpstr>
      <vt:lpstr>Azure Active Directory (AAD)</vt:lpstr>
      <vt:lpstr>Azure Active Directory Domain Services (Azure AD DS)</vt:lpstr>
      <vt:lpstr>Diferencias entre autenticación y autorización</vt:lpstr>
      <vt:lpstr>Azure Multi-Factor Authentication</vt:lpstr>
      <vt:lpstr>Identidades externas B2B</vt:lpstr>
      <vt:lpstr>Identidades externas B2C</vt:lpstr>
      <vt:lpstr>Acceso condicional</vt:lpstr>
      <vt:lpstr>Control de acceso basado en roles de Azure (RBAC de Azure)</vt:lpstr>
      <vt:lpstr>Confianza cero</vt:lpstr>
      <vt:lpstr>Defensa en profundidad</vt:lpstr>
      <vt:lpstr>Microsoft Defender for Cloud</vt:lpstr>
      <vt:lpstr>Prueba formativa 2</vt:lpstr>
      <vt:lpstr>Administración de costes</vt:lpstr>
      <vt:lpstr>Administración de costes: dominio objetivo</vt:lpstr>
      <vt:lpstr>Factores que afectan a los costes (parte 1)</vt:lpstr>
      <vt:lpstr>Factores que afectan a los costes (parte 2)</vt:lpstr>
      <vt:lpstr>Explorar Azure Marketplace</vt:lpstr>
      <vt:lpstr>Calculadora de precios</vt:lpstr>
      <vt:lpstr>Ejercicio: Uso de la calculadora de precios de Azure</vt:lpstr>
      <vt:lpstr>Calculadora del coste total de propiedad</vt:lpstr>
      <vt:lpstr>Ejercicio: Uso de la calculadora de TCO de Azure</vt:lpstr>
      <vt:lpstr>Azure Cost Management</vt:lpstr>
      <vt:lpstr>Etiquetas</vt:lpstr>
      <vt:lpstr>Gobernanza y cumplimiento</vt:lpstr>
      <vt:lpstr>Gobernanza y cumplimiento: dominio objetivo</vt:lpstr>
      <vt:lpstr>Azure Blueprint</vt:lpstr>
      <vt:lpstr>Azure Policy</vt:lpstr>
      <vt:lpstr>Bloqueos de recursos</vt:lpstr>
      <vt:lpstr>Tutorial: Administrar bloqueos de recursos</vt:lpstr>
      <vt:lpstr>Portal de confianza de servicios</vt:lpstr>
      <vt:lpstr>Herramientas de administración e implementación</vt:lpstr>
      <vt:lpstr>Herramientas de administración e implementación: dominio objetivo</vt:lpstr>
      <vt:lpstr>Herramientas para interactuar con Azure</vt:lpstr>
      <vt:lpstr>Azure Arc</vt:lpstr>
      <vt:lpstr>Azure Resource Manager</vt:lpstr>
      <vt:lpstr>Plantillas de Azure Resource Manager (ARM)</vt:lpstr>
      <vt:lpstr>Herramientas de supervisión de Azure</vt:lpstr>
      <vt:lpstr>Herramientas de administración de Azure: dominio objetivo</vt:lpstr>
      <vt:lpstr>Azure Advisor</vt:lpstr>
      <vt:lpstr>Azure Service Health</vt:lpstr>
      <vt:lpstr>Azure Monitor</vt:lpstr>
      <vt:lpstr>Prueba de conocimientos</vt:lpstr>
      <vt:lpstr>Inteligencia Artificial</vt:lpstr>
      <vt:lpstr>Presentación de PowerPoint</vt:lpstr>
      <vt:lpstr>Historia de la IA</vt:lpstr>
      <vt:lpstr>Historia de la IA</vt:lpstr>
      <vt:lpstr>Historia de la IA</vt:lpstr>
      <vt:lpstr>Modelos LLM</vt:lpstr>
      <vt:lpstr>Modelos LLM</vt:lpstr>
      <vt:lpstr>RECOMENDACIÓN UNESCO</vt:lpstr>
      <vt:lpstr>ALUCINACIONES</vt:lpstr>
      <vt:lpstr>PROMPTING</vt:lpstr>
      <vt:lpstr>Limitancias de Datos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Álvaro Ignacio Rodríguez Lasso</dc:creator>
  <cp:lastModifiedBy>Walter E. Calcagno Lucares</cp:lastModifiedBy>
  <cp:revision>1</cp:revision>
  <dcterms:created xsi:type="dcterms:W3CDTF">2023-06-14T01:28:16Z</dcterms:created>
  <dcterms:modified xsi:type="dcterms:W3CDTF">2023-08-19T19:40:05Z</dcterms:modified>
</cp:coreProperties>
</file>